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ther is it easier to say to the sick of the palsy, Thy sins be forgiven thee; or to say, Arise, and take up thy bed, and 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at ye may know that the Son of man hath power on earth to forgive sins, (he saith to the sick of the pals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y unto thee, Arise, and take up thy bed, and go thy way into thine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mmediately he arose, took up the bed, and went forth before them all; insomuch that they were all amazed, and glorified God, saying, We never saw it on this fash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ent forth again by the sea side; and all the multitude resorted unto him, and he taugh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he passed by, he saw Levi the son of Alphæus sitting at the receipt of custom, and said unto him, Follow me. And he arose and followed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that, as Jesus sat at meat in his house, many publicans and sinners sat also together with Jesus and his disciples: for there were many, and they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scribes and Pharisees saw him eat with publicans and sinners, they said unto his disciples, How is it that he eateth and drinketh with publicans and sinn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sus heard it, he saith unto them, They that are whole have no need of the physician, but they that are sick: I came not to call the righteous, but sinners to repen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isciples of John and of the Pharisees used to fast: and they come and say unto him, Why do the disciples of John and of the Pharisees fast, but thy disciples fas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gain he entered into Capernaum after some days; and it was noised that he was in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said unto them, Can the children of the bridechamber fast, while the bridegroom is with them? as long as they have the bridegroom with them, they cannot f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days will come, when the bridegroom shall be taken away from them, and then shall they fast in thos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man also seweth a piece of new cloth on an old garment: else the new piece that filled it up taketh away from the old, and the rent is made wor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 man putteth new wine into old bottles: else the new wine doth burst the bottles, and the wine is spilled, and the bottles will be marred: but new wine must be put into new bott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that he went through the corn fields on the sabbath day; and his disciples began, as they went, to pluck the ears of co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harisees said unto him, Behold, why do they on the sabbath day that which is not lawf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Have ye never read what David did, when he had need, and was an hungred, he, and they that were with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he went into the house of God in the days of Abiathar the high priest, and did eat the shewbread, which is not lawful to eat but for the priests, and gave also to them which were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them, The sabbath was made for man, and not man for the sabb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e Son of man is Lord also of the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traightway many were gathered together, insomuch that there was no room to receive them, no, not so much as about the door: and he preached the word un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e unto him, bringing one sick of the palsy, which was borne of f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ould not come nigh unto him for the press, they uncovered the roof where he was: and when they had broken it up, they let down the bed wherein the sick of the palsy l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saw their faith, he said unto the sick of the palsy, Son, thy sins be forgiven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were certain of the scribes sitting there, and reasoning in their hear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th this man thus speak blasphemies? who can forgive sins but God on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mmediately when Jesus perceived in his spirit that they so reasoned within themselves, he said unto them, Why reason ye these things in your heart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2026-05-22T21:14:35Z</dcterms:created>
  <dcterms:modified xsi:type="dcterms:W3CDTF">2026-05-22T21:14:35Z</dcterms:modified>
  <dc:title>Bible.com.au: Mark 2:1-28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