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presProps" Target="presProps.xml"/>
  <Relationship Id="rId53" Type="http://schemas.openxmlformats.org/officeDocument/2006/relationships/viewProps" Target="viewProps.xml"/>
  <Relationship Id="rId5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8422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rk 15:1-4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Pilate answered them, saying, Will ye that I release unto you the King of the Jews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knew that the chief priests had delivered him for env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chief priests moved the people, that he should rather release Barabbas unto the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ilate answered and said again unto them, What will ye then that I shall do unto him whom ye call the King of the Jews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cried out again, Crucify hi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Pilate said unto them, Why, what evil hath he done? And they cried out the more exceedingly, Crucify hi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 Pilate, willing to content the people, released Barabbas unto them, and delivered Jesus, when he had scourged him, to be crucifie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ldiers led him away into the hall, called Prætorium; and they call together the whole ban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clothed him with purple, and platted a crown of thorns, and put it about his head,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egan to salute him, Hail, King of the Jews!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traightway in the morning the chief priests held a consultation with the elders and scribes and the whole council, and bound Jesus, and carried him away, and delivered him to Pilat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mote him on the head with a reed, and did spit upon him, and bowing their knees worshipped him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y had mocked him, they took off the purple from him, and put his own clothes on him, and led him out to crucify him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compel one Simon a Cyrenian, who passed by, coming out of the country, the father of Alexander and Rufus, to bear his cros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bring him unto the place Golgotha, which is, being interpreted, The place of a skull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gave him to drink wine mingled with myrrh: but he received it not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y had crucified him, they parted his garments, casting lots upon them, what every man should tak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was the third hour, and they crucified him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uperscription of his accusation was written over, THE KING OF THE JEW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ith him they crucify two thieves; the one on his right hand, and the other on his left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cripture was fulfilled, which saith, And he was numbered with the transgressor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ilate asked him, Art thou the King of the Jews? And he answering said unto him, Thou sayest it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that passed by railed on him, wagging their heads, and saying, Ah, thou that destroyest the temple, and buildest it in three days,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ve thyself, and come down from the cross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wise also the chief priests mocking said among themselves with the scribes, He saved others; himself he cannot save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Christ the King of Israel descend now from the cross, that we may see and believe. And they that were crucified with him reviled him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 sixth hour was come, there was darkness over the whole land until the ninth hour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t the ninth hour Jesus cried with a loud voice, saying, Eloi, Eloi, lama sabachthani? which is, being interpreted, My God, my God, why hast thou forsaken me?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me of them that stood by, when they heard it, said, Behold, he calleth Elias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ne ran and filled a spunge full of vinegar, and put it on a reed, and gave him to drink, saying, Let alone; let us see whether Elias will come to take him down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esus cried with a loud voice, and gave up the ghost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veil of the temple was rent in twain from the top to the bottom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chief priests accused him of many things: but he answered nothing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 centurion, which stood over against him, saw that he so cried out, and gave up the ghost, he said, Truly this man was the Son of God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were also women looking on afar off: among whom was Mary Magdalene, and Mary the mother of James the less and of Joses, and Salome;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Who also, when he was in Galilee, followed him, and ministered unto him;) and many other women which came up with him unto Jerusalem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ow when the even was come, because it was the preparation, that is, the day before the sabbath,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seph of Arimathaea, an honourable counsellor, which also waited for the kingdom of God, came, and went in boldly unto Pilate, and craved the body of Jesus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ilate marvelled if he were already dead: and calling unto him the centurion, he asked him whether he had been any while dead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he knew it of the centurion, he gave the body to Joseph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bought fine linen, and took him down, and wrapped him in the linen, and laid him in a sepulchre which was hewn out of a rock, and rolled a stone unto the door of the sepulchre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ary Magdalene and Mary the mother of Joses beheld where he was laid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ilate asked him again, saying, Answerest thou nothing? behold how many things they witness against the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Jesus yet answered nothing; so that Pilate marvell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at that feast he released unto them one prisoner, whomsoever they desir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 was one named Barabbas, which lay bound with them that had made insurrection with him, who had committed murder in the insurrectio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multitude crying aloud began to desire him to do as he had ever done unto the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">
  <a:themeElements>
    <a:clrScheme name="Theme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2026-06-17T03:45:54Z</dcterms:created>
  <dcterms:modified xsi:type="dcterms:W3CDTF">2026-06-17T03:45:54Z</dcterms:modified>
  <dc:title>Bible.com.au: Mark 15:1-47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