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Verily I say unto you, Wheresoever this gospel shall be preached throughout the whole world, this also that she hath done shall be spoken of for a memorial of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s Iscariot, one of the twelve, went unto the chief priests, to betray him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eard it, they were glad, and promised to give him money. And he sought how he might conveniently betray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irst day of unleavened bread, when they killed the passover, his disciples said unto him, Where wilt thou that we go and prepare that thou mayest eat the pass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endeth forth two of his disciples, and saith unto them, Go ye into the city, and there shall meet you a man bearing a pitcher of water: follow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resoever he shall go in, say ye to the goodman of the house, The Master saith, Where is the guestchamber, where I shall eat the passover with my discip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ill shew you a large upper room furnished and prepared: there make ready fo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disciples went forth, and came into the city, and found as he had said unto them: and they made ready the passo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e evening he cometh with the twel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they sat and did eat, Jesus said, Verily I say unto you, One of you which eateth with me shall betray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wo days was the feast of the passover, and of unleavened bread: and the chief priests and the scribes sought how they might take him by craft, and put him to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began to be sorrowful, and to say unto him one by one, Is it I? and another said, Is it 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nswered and said unto them, It is one of the twelve, that dippeth with me in the d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of man indeed goeth, as it is written of him: but woe to that man by whom the Son of man is betrayed! good were it for that man if he had never been bor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they did eat, Jesus took bread, and blessed, and brake it, and gave to them, and said, Take, eat: this is my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the cup, and when he had given thanks, he gave it to them: and they all drank of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unto them, This is my blood of the new testament, which is shed for man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Verily I say unto you, I will drink no more of the fruit of the vine, until that day that I drink it new in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y had sung an hymn, they went out into the mount of O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saith unto them, All ye shall be offended because of me this night: for it is written, I will smite the shepherd, and the sheep shall be scatt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at I am risen, I will go before you into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y said, Not on the feast day, lest there be an uproar of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Peter said unto him, Although all shall be offended, yet will not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saith unto him, Verily I say unto thee, That this day, even in this night, before the cock crow twice, thou shalt deny me thr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spake the more vehemently, If I should die with thee, I will not deny thee in any wise. Likewise also said they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came to a place which was named Gethsemane: and he saith to his disciples, Sit ye here, while I shall pr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aketh with him Peter and James and John, and began to be sore amazed, and to be very heav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ith unto them, My soul is exceeding sorrowful unto death: tarry ye here, and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went forward a little, and fell on the ground, and prayed that, if it were possible, the hour might pass from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Abba, Father, all things are possible unto thee; take away this cup from me: nevertheless not what I will, but what thou wil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cometh, and findeth them sleeping, and saith unto Peter, Simon, sleepest thou? couldest not thou watch one h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tch ye and pray, lest ye enter into temptation. The spirit truly is ready, but the flesh is w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ing in Bethany in the house of Simon the leper, as he sat at meat, there came a woman having an alabaster box of ointment of spikenard very precious; and she brake the box, and poured it on his h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gain he went away, and prayed, and spake the same wo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returned, he found them asleep again, (for their eyes were heavy,) neither wist they what to answer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cometh the third time, and saith unto them, Sleep on now, and take your rest: it is enough, the hour is come; behold, the Son of man is betrayed into the hands of sinn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Rise up, let us go; lo, he that betrayeth me is a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mmediately, while he yet spake, cometh Judas, one of the twelve, and with him a great multitude with swords and staves, from the chief priests and the scribes and the eld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hat betrayed him had given them a token, saying, Whomsoever I shall kiss, that same is he; take him, and lead him away safe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s soon as he was come, he goeth straightway to him, and saith, Master, master; and kiss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laid their hands on him, and took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one of them that stood by drew a sword, and smote a servant of the high priest, and cut off his ea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Jesus answered and said unto them, Are ye come out, as against a thief, with swords and with staves to tak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some that had indignation within themselves, and said, Why was this waste of the ointment mad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as daily with you in the temple teaching, and ye took me not: but the scriptures must be fulfil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all forsook him, and f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re followed him a certain young man, having a linen cloth cast about his naked body; and the young men laid hold on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left the linen cloth, and fled from them nak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led Jesus away to the high priest: and with him were assembled all the chief priests and the elders and the scrib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Peter followed him afar off, even into the palace of the high priest: and he sat with the servants, and warmed himself at the fi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chief priests and all the council sought for witness against Jesus to put him to death; and found non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many bare false witness against him, but their witness agreed not togeth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re arose certain, and bare false witness against him, say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I will destroy this temple that is made with hands, and within three days I will build another made without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might have been sold for more than three hundred pence, and have been given to the poor. And they murmured against he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But neither so did their witness agree toge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 high priest stood up in the midst, and asked Jesus, saying, Answerest thou nothing? what is it which these witness against th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he held his peace, and answered nothing. Again the high priest asked him, and said unto him, Art thou the Christ, the Son of the Bless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esus said, I am: and ye shall see the Son of man sitting on the right hand of power, and coming in the clouds of heave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n the high priest rent his clothes, and saith, What need we any further witness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 have heard the blasphemy: what think ye? And they all condemned him to be guilty of deat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some began to spit on him, and to cover his face, and to buffet him, and to say unto him, Prophesy: and the servants did strike him with the palms of their hand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s Peter was beneath in the palace, there cometh one of the maids of the high pries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when she saw Peter warming himself, she looked upon him, and said, And thou also wast with Jesus of Nazaret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ut he denied, saying, I know not, neither understand I what thou sayest. And he went out into the porch; and the cock cre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sus said, Let her alone; why trouble ye her? she hath wrought a good work on m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 maid saw him again, and began to say to them that stood by, This is one of th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he denied it again. And a little after, they that stood by said again to Peter, Surely thou art one of them: for thou art a Galilaean, and thy speech agreeth thereto.]]></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ut he began to curse and to swear, saying, I know not this man of whom ye speak.]]></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the second time the cock crew. And Peter called to mind the word that Jesus said unto him, Before the cock crow twice, thou shalt deny me thrice. And when he thought thereon, he wep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e have the poor with you always, and whensoever ye will ye may do them good: but me ye have not al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th done what she could: she is come aforehand to anoint my body to the burying.]]></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2026-07-13T12:27:00Z</dcterms:created>
  <dcterms:modified xsi:type="dcterms:W3CDTF">2026-07-13T12:27:00Z</dcterms:modified>
  <dc:title>Bible.com.au: Mark 14:1-72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