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81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11: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that went before, and they that followed, cried, saying, Hosanna; Blessed is he that cometh in the name of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lessed be the kingdom of our father David, that cometh in the name of the Lord: Hosanna in the highe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Jesus entered into Jerusalem, and into the temple: and when he had looked round about upon all things, and now the eventide was come, he went out unto Bethany with the twelv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on the morrow, when they were come from Bethany, he was hungr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seeing a fig tree afar off having leaves, he came, if haply he might find any thing thereon: and when he came to it, he found nothing but leaves; for the time of figs was not ye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Jesus answered and said unto it, No man eat fruit of thee hereafter for ever. And his disciples heard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come to Jerusalem: and Jesus went into the temple, and began to cast out them that sold and bought in the temple, and overthrew the tables of the moneychangers, and the seats of them that sold dov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ould not suffer that any man should carry any vessel through the temp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taught, saying unto them, Is it not written, My house shall be called of all nations the house of prayer? but ye have made it a den of thiev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scribes and chief priests heard it, and sought how they might destroy him: for they feared him, because all the people was astonished at his doctrin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when they came nigh to Jerusalem, unto Bethphage and Bethany, at the mount of Olives, he sendeth forth two of his discipl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en even was come, he went out of the cit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n the morning, as they passed by, they saw the fig tree dried up from the root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Peter calling to remembrance saith unto him, Master, behold, the fig tree which thou cursedst is withered awa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Jesus answering saith unto them, Have faith in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verily I say unto you, That whosoever shall say unto this mountain, Be thou removed, and be thou cast into the sea; and shall not doubt in his heart, but shall believe that those things which he saith shall come to pass; he shall have whatsoever he sai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refore I say unto you, What things soever ye desire, when ye pray, believe that ye receive them, and ye shall have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when ye stand praying, forgive, if ye have ought against any: that your Father also which is in heaven may forgive you your trespass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if ye do not forgive, neither will your Father which is in heaven forgive your trespass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y come again to Jerusalem: and as he was walking in the temple, there come to him the chief priests, and the scribes, and the elder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say unto him, By what authority doest thou these things? and who gave thee this authority to do these thing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aith unto them, Go your way into the village over against you: and as soon as ye be entered into it, ye shall find a colt tied, whereon never man sat; loose him, and bring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Jesus answered and said unto them, I will also ask of you one question, and answer me, and I will tell you by what authority I do these thing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baptism of John, was it from heaven, or of men? answer 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y reasoned with themselves, saying, If we shall say, From heaven; he will say, Why then did ye not believe h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if we shall say, Of men; they feared the people: for all men counted John, that he was a prophet inde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y answered and said unto Jesus, We cannot tell. And Jesus answering saith unto them, Neither do I tell you by what authority I do these thing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f any man say unto you, Why do ye this? say ye that the Lord hath need of him; and straightway he will send him hith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y went their way, and found the colt tied by the door without in a place where two ways met; and they loose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certain of them that stood there said unto them, What do ye, loosing the col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y said unto them even as Jesus had commanded: and they let them go.]]></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brought the colt to Jesus, and cast their garments on him; and he sat upon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many spread their garments in the way: and others cut down branches off the trees, and strawed them in the way.]]></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2026-06-17T04:50:33Z</dcterms:created>
  <dcterms:modified xsi:type="dcterms:W3CDTF">2026-06-17T04:50:33Z</dcterms:modified>
  <dc:title>Bible.com.au: Mark 11:1-33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