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529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5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hand shall be lifted up upon thine adversaries, and all thine enemies shall be cut off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 in that day, saith the LORD, that I will cut off thy horses out of the midst of thee, and I will destroy thy chariots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cut off the cities of thy land, and throw down all thy strong holds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cut off witchcrafts out of thine hand; and thou shalt have no more soothsayers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graven images also will I cut off, and thy standing images out of the midst of thee; and thou shalt no more worship the work of thine hand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pluck up thy groves out of the midst of thee: so will I destroy thy citi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execute vengeance in anger and fury upon the heathen, such as they have not hea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gather thyself in troops, O daughter of troops: he hath laid siege against us: they shall smite the judge of Israel with a rod upon the cheek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Beth-lehem Ephratah, though thou be little among the thousands of Judah, yet out of thee shall he come forth unto me that is to be ruler in Israel; whose goings forth have been from of old, from everlast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ill he give them up, until the time that she which travaileth hath brought forth: then the remnant of his brethren shall return unto the children of Israe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stand and feed in the strength of the LORD, in the majesty of the name of the LORD his God; and they shall abide: for now shall he be great unto the ends of the ear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man shall be the peace, when the Assyrian shall come into our land: and when he shall tread in our palaces, then shall we raise against him seven shepherds, and eight principal m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waste the land of Assyria with the sword, and the land of Nimrod in the entrances thereof: thus shall he deliver us from the Assyrian, when he cometh into our land, and when he treadeth within our border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remnant of Jacob shall be in the midst of many people as a dew from the LORD, as the showers upon the grass, that tarrieth not for man, nor waiteth for the sons of me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remnant of Jacob shall be among the Gentiles in the midst of many people as a lion among the beasts of the forest, as a young lion among the flocks of sheep: who, if he go through, both treadeth down, and teareth in pieces, and none can deliv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2026-07-22T16:10:39Z</dcterms:created>
  <dcterms:modified xsi:type="dcterms:W3CDTF">2026-07-22T16:10:39Z</dcterms:modified>
  <dc:title>Bible.com.au: Micah 5:1-15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