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 shall be lifted up upon thine adversaries, and all thine enemies shall be cut of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saith the LORD, that I will cut off thy horses out of the midst of thee, and I will destroy thy chariot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cities of thy land, and throw down all thy strong hold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witchcrafts out of thine hand; and thou shalt have no more soothsayer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graven images also will I cut off, and thy standing images out of the midst of thee; and thou shalt no more worship the work of thine h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uck up thy groves out of the midst of thee: so will I destroy thy cit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vengeance in anger and fury upon the heathen, such as they have not hea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gather thyself in troops, O daughter of troops: he hath laid siege against us: they shall smite the judge of Israel with a rod upon the cheek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Beth-lehem Ephratah, though thou be little among the thousands of Judah, yet out of thee shall he come forth unto me that is to be ruler in Israel; whose goings forth have been from of old, from everlas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he give them up, until the time that she which travaileth hath brought forth: then the remnant of his brethren shall return unto the children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tand and feed in the strength of the LORD, in the majesty of the name of the LORD his God; and they shall abide: for now shall he be great unto the ends of th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man shall be the peace, when the Assyrian shall come into our land: and when he shall tread in our palaces, then shall we raise against him seven shepherds, and eight principal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waste the land of Assyria with the sword, and the land of Nimrod in the entrances thereof: thus shall he deliver us from the Assyrian, when he cometh into our land, and when he treadeth within our bord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mnant of Jacob shall be in the midst of many people as a dew from the LORD, as the showers upon the grass, that tarrieth not for man, nor waiteth for the sons of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mnant of Jacob shall be among the Gentiles in the midst of many people as a lion among the beasts of the forest, as a young lion among the flocks of sheep: who, if he go through, both treadeth down, and teareth in pieces, and none can deli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2026-05-22T21:14:03Z</dcterms:created>
  <dcterms:modified xsi:type="dcterms:W3CDTF">2026-05-22T21:14:03Z</dcterms:modified>
  <dc:title>Bible.com.au: Micah 5:1-15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