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3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I pray you, ye heads of the house of Jacob, and princes of the house of Israel, that abhor judgment, and pervert all equi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build up Zion with blood, and Jerusalem with iniqu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ds thereof judge for reward, and the priests thereof teach for hire, and the prophets thereof divine for money: yet will they lean upon the LORD, and say, Is not the LORD among us? none evil can come upon 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Zion for your sake be plowed as a field, and Jerusalem shall become heaps, and the mountain of the house as the high places of the fore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Hear, I pray you, O heads of Jacob, and ye princes of the house of Israel; Is it not for you to know judgmen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e the good, and love the evil; who pluck off their skin from off them, and their flesh from off their bone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lso eat the flesh of my people, and flay their skin from off them; and they break their bones, and chop them in pieces, as for the pot, and as flesh within the caldr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ry unto the LORD, but he will not hear them: he will even hide his face from them at that time, as they have behaved themselves ill in their do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concerning the prophets that make my people err, that bite with their teeth, and cry, Peace; and he that putteth not into their mouths, they even prepare war against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night shall be unto you, that ye shall not have a vision; and it shall be dark unto you, that ye shall not divine; and the sun shall go down over the prophets, and the day shall be dark ove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seers be ashamed, and the diviners confounded: yea, they shall all cover their lips; for there is no answer of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ruly I am full of power by the spirit of the LORD, and of judgment, and of might, to declare unto Jacob his transgression, and to Israel his s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2026-06-17T03:45:02Z</dcterms:created>
  <dcterms:modified xsi:type="dcterms:W3CDTF">2026-06-17T03:45:02Z</dcterms:modified>
  <dc:title>Bible.com.au: Micah 3:1-12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