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 of my people have ye cast out from their pleasant houses; from their children have ye taken away my glory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 ye, and depart; for this is not your rest: because it is polluted, it shall destroy you, even with a sore destruc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walking in the spirit and falsehood do lie, saying, I will prophesy unto thee of wine and of strong drink; he shall even be the prophet of this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urely assemble, O Jacob, all of thee; I will surely gather the remnant of Israel; I will put them together as the sheep of Bozrah, as the flock in the midst of their fold: they shall make great noise by reason of the multitude of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ker is come up before them: they have broken up, and have passed through the gate, and are gone out by it: and their king shall pass before them, and the LORD on the head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m that devise iniquity, and work evil upon their beds! when the morning is light, they practise it, because it is in the power of their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vet fields, and take them by violence; and houses, and take them away: so they oppress a man and his house, even a man and his herit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; Behold, against this family do I devise an evil, from which ye shall not remove your necks; neither shall ye go haughtily: for this time is ev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one take up a parable against you, and lament with a doleful lamentation, and say, We be utterly spoiled: he hath changed the portion of my people: how hath he removed it from me! turning away he hath divided our fiel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ou shalt have none that shall cast a cord by lot in the congregation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phesy ye not, say they to them that prophesy: they shall not prophesy to them, that they shall not take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ou that art named the house of Jacob, is the spirit of the LORD straitened? are these his doings? do not my words do good to him that walketh uprightly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of late my people is risen up as an enemy: ye pull off the robe with the garment from them that pass by securely as men averse from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2026-06-17T03:45:01Z</dcterms:created>
  <dcterms:modified xsi:type="dcterms:W3CDTF">2026-06-17T03:45:01Z</dcterms:modified>
  <dc:title>Bible.com.au: Micah 2:1-13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