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21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am a man under authority, having soldiers under me: and I say to this man, Go, and he goeth; and to another, Come, and he cometh; and to my servant, Do this, and he doeth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heard it, he marvelled, and said to them that followed, Verily I say unto you, I have not found so great faith, no, not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y unto you, That many shall come from the east and west, and shall sit down with Abraham, and Isaac, and Jacob, in the kingdom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hildren of the kingdom shall be cast out into outer darkness: there shall be weeping and gnashing of te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sus said unto the centurion, Go thy way; and as thou hast believed, so be it done unto thee. And his servant was healed in the selfsame h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Jesus was come into Peter’s house, he saw his wife’s mother laid, and sick of a f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uched her hand, and the fever left her: and she arose, and ministered un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even was come, they brought unto him many that were possessed with devils: and he cast out the spirits with his word, and healed all that were si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it might be fulfilled which was spoken by Esaias the prophet, saying, Himself took our infirmities, and bare our sicknes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en Jesus saw great multitudes about him, he gave commandment to depart unto the other s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e was come down from the mountain, great multitudes follow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 certain scribe came, and said unto him, Master, I will follow thee whithersoever thou go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sus saith unto him, The foxes have holes, and the birds of the air have nests; but the Son of man hath not where to lay his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nother of his disciples said unto him, Lord, suffer me first to go and bury my fa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said unto him, Follow me; and let the dead bury their d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was entered into a ship, his disciples follow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ehold, there arose a great tempest in the sea, insomuch that the ship was covered with the waves: but he was aslee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is disciples came to him, and awoke him, saying, Lord, save us: we per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aith unto them, Why are ye fearful, O ye of little faith? Then he arose, and rebuked the winds and the sea; and there was a great cal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men marvelled, saying, What manner of man is this, that even the winds and the sea obey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to the other side into the country of the Gergesenes, there met him two possessed with devils, coming out of the tombs, exceeding fierce, so that no man might pass by that 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re came a leper and worshipped him, saying, Lord, if thou wilt, thou canst make me cle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ehold, they cried out, saying, What have we to do with thee, Jesus, thou Son of God? art thou come hither to torment us before the t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as a good way off from them an herd of many swine feed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devils besought him, saying, If thou cast us out, suffer us to go away into the herd of sw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aid unto them, Go. And when they were come out, they went into the herd of swine: and, behold, the whole herd of swine ran violently down a steep place into the sea, and perished in the wat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hat kept them fled, and went their ways into the city, and told every thing, and what was befallen to the possessed of the devil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ehold, the whole city came out to meet Jesus: and when they saw him, they besought him that he would depart out of their coas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put forth his hand, and touched him, saying, I will; be thou clean. And immediately his leprosy was clean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saith unto him, See thou tell no man; but go thy way, shew thyself to the priest, and offer the gift that Moses commanded, for a testimony un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Jesus was entered into Capernaum, there came unto him a centurion, beseeching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ying, Lord, my servant lieth at home sick of the palsy, grievously tormen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sus saith unto him, I will come and heal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enturion answered and said, Lord, I am not worthy that thou shouldest come under my roof: but speak the word only, and my servant shall be heale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2026-06-26T20:16:17Z</dcterms:created>
  <dcterms:modified xsi:type="dcterms:W3CDTF">2026-06-26T20:16:17Z</dcterms:modified>
  <dc:title>Bible.com.au: Matthew 8:1-34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