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0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r what man is there of you, whom if his son ask bread, will he give him a st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r if he ask a fish, will he give him a serp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e then, being evil, know how to give good gifts unto your children, how much more shall your Father which is in heaven give good things to them that ask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all things whatsoever ye would that men should do to you, do ye even so to them: for this is the law and the proph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nter ye in at the strait gate: for wide is the gate, and broad is the way, that leadeth to destruction, and many there be which go in ther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strait is the gate, and narrow is the way, which leadeth unto life, and few there be that fin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ware of false prophets, which come to you in sheep’s clothing, but inwardly they are ravening wo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 shall know them by their fruits. Do men gather grapes of thorns, or figs of thist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n so every good tree bringeth forth good fruit; but a corrupt tree bringeth forth evil fru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good tree cannot bring forth evil fruit, neither can a corrupt tree bring forth good fru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ge not, that ye be not judg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tree that bringeth not forth good fruit is hewn down, and cast into the fi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by their fruits ye shall know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 every one that saith unto me, Lord, Lord, shall enter into the kingdom of heaven; but he that doeth the will of my Father which is in hea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y will say to me in that day, Lord, Lord, have we not prophesied in thy name? and in thy name have cast out devils? and in thy name done many wonderful work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n will I profess unto them, I never knew you: depart from me, ye that work iniqu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whosoever heareth these sayings of mine, and doeth them, I will liken him unto a wise man, which built his house upon a roc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rain descended, and the floods came, and the winds blew, and beat upon that house; and it fell not: for it was founded upon a roc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every one that heareth these sayings of mine, and doeth them not, shall be likened unto a foolish man, which built his house upon the s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rain descended, and the floods came, and the winds blew, and beat upon that house; and it fell: and great was the fall of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when Jesus had ended these sayings, the people were astonished at his doctr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with what judgment ye judge, ye shall be judged: and with what measure ye mete, it shall be measured to you ag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he taught them as one having authority, and not as the scrib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y beholdest thou the mote that is in thy brother’s eye, but considerest not the beam that is in thine own e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how wilt thou say to thy brother, Let me pull out the mote out of thine eye; and, behold, a beam is in thine own e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hypocrite, first cast out the beam out of thine own eye; and then shalt thou see clearly to cast out the mote out of thy brother’s e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ive not that which is holy unto the dogs, neither cast ye your pearls before swine, lest they trample them under their feet, and turn again and ren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k, and it shall be given you; seek, and ye shall find; knock, and it shall be opened un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every one that asketh receiveth; and he that seeketh findeth; and to him that knocketh it shall be opene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2026-06-17T03:43:01Z</dcterms:created>
  <dcterms:modified xsi:type="dcterms:W3CDTF">2026-06-17T03:43:01Z</dcterms:modified>
  <dc:title>Bible.com.au: Matthew 7:1-29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