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manner therefore pray ye: Our Father which art in heaven, Hallowed be thy na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kingdom come. Thy will be done in earth, as it is in heav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this day our daily br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ive us our debts, as we forgive our debt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ad us not into temptation, but deliver us from evil: For thine is the kingdom, and the power, and the glory, for ever. A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ye forgive men their trespasses, your heavenly Father will also forgive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forgive not men their trespasses, neither will your Father forgive your trespass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when ye fast, be not, as the hypocrites, of a sad countenance: for they disfigure their faces, that they may appear unto men to fast. Verily I say unto you, They have their rew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when thou fastest, anoint thine head, and wash thy fac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appear not unto men to fast, but unto thy Father which is in secret: and thy Father, which seeth in secret, shall reward thee open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that ye do not your alms before men, to be seen of them: otherwise ye have no reward of your Father which is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not up for yourselves treasures upon earth, where moth and rust doth corrupt, and where thieves break through and steal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ay up for yourselves treasures in heaven, where neither moth nor rust doth corrupt, and where thieves do not break through nor steal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your treasure is, there will your heart be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body is the eye: if therefore thine eye be single, thy whole body shall be full of 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ine eye be evil, thy whole body shall be full of darkness. If therefore the light that is in thee be darkness, how great is that darknes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can serve two masters: for either he will hate the one, and love the other; or else he will hold to the one, and despise the other. Ye cannot serve God and mamm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y unto you, Take no thought for your life, what ye shall eat, or what ye shall drink; nor yet for your body, what ye shall put on. Is not the life more than meat, and the body than raimen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e fowls of the air: for they sow not, neither do they reap, nor gather into barns; yet your heavenly Father feedeth them. Are ye not much better than the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by taking thought can add one cubit unto his stature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take ye thought for raiment? Consider the lilies of the field, how they grow; they toil not, neither do they spin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hen thou doest thine alms, do not sound a trumpet before thee, as the hypocrites do in the synagogues and in the streets, that they may have glory of men. Verily I say unto you, They have their rew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 say unto you, That even Solomon in all his glory was not arrayed like one of the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if God so clothe the grass of the field, which to day is, and to morrow is cast into the oven, shall he not much more clothe you, O ye of little fai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ake no thought, saying, What shall we eat? or, What shall we drink? or, Wherewithal shall we be clothed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after all these things do the Gentiles seek:) for your heavenly Father knoweth that ye have need of all these thing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ye first the kingdom of God, and his righteousness; and all these things shall be added unto yo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refore no thought for the morrow: for the morrow shall take thought for the things of itself. Sufficient unto the day is the evil thereof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ou doest alms, let not thy left hand know what thy right hand doet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ine alms may be in secret: and thy Father which seeth in secret himself shall reward thee open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ou prayest, thou shalt not be as the hypocrites are: for they love to pray standing in the synagogues and in the corners of the streets, that they may be seen of men. Verily I say unto you, They have their rewa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when thou prayest, enter into thy closet, and when thou hast shut thy door, pray to thy Father which is in secret; and thy Father which seeth in secret shall reward thee open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ye pray, use not vain repetitions, as the heathen do: for they think that they shall be heard for their much speak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like unto them: for your Father knoweth what things ye have need of, before ye ask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2026-06-04T08:02:39Z</dcterms:created>
  <dcterms:modified xsi:type="dcterms:W3CDTF">2026-06-04T08:02:39Z</dcterms:modified>
  <dc:title>Bible.com.au: Matthew 6:1-34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