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are the peacemakers: for they shall be called the childre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are they which are persecuted for righteousness’ sake: for theirs is the kingdom of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ye, when men shall revile you, and persecute you, and shall say all manner of evil against you falsely, for my s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and be exceeding glad: for great is your reward in heaven: for so persecuted they the prophets which were befo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are the salt of the earth: but if the salt have lost his savour, wherewith shall it be salted? it is thenceforth good for nothing, but to be cast out, and to be trodden under foo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are the light of the world. A city that is set on an hill cannot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men light a candle, and put it under a bushel, but on a candlestick; and it giveth light unto all that are in the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your light so shine before men, that they may see your good works, and glorify your Father which is in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k not that I am come to destroy the law, or the prophets: I am not come to destroy, but to fulf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verily I say unto you, Till heaven and earth pass, one jot or one tittle shall in no wise pass from the law, till all be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eeing the multitudes, he went up into a mountain: and when he was set, his disciples came un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therefore shall break one of these least commandments, and shall teach men so, he shall be called the least in the kingdom of heaven: but whosoever shall do and teach them, the same shall be called great in the kingdom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say unto you, That except your righteousness shall exceed the righteousness of the scribes and Pharisees, ye shall in no case enter into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have heard that it was said by them of old time, Thou shalt not kill; and whosoever shall kill shall be in danger of the judg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say unto you, That whosoever is angry with his brother without a cause shall be in danger of the judgment: and whosoever shall say to his brother, Raca, shall be in danger of the council: but whosoever shall say, Thou fool, shall be in danger of hell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f thou bring thy gift to the altar, and there rememberest that thy brother hath ought agains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there thy gift before the altar, and go thy way; first be reconciled to thy brother, and then come and offer thy gif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gree with thine adversary quickly, whiles thou art in the way with him; lest at any time the adversary deliver thee to the judge, and the judge deliver thee to the officer, and thou be cast into pri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Verily I say unto thee, Thou shalt by no means come out thence, till thou hast paid the uttermost far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 have heard that it was said by them of old time, Thou shalt not commit 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say unto you, That whosoever looketh on a woman to lust after her hath committed adultery with her already in his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his mouth, and taught th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thy right eye offend thee, pluck it out, and cast it from thee: for it is profitable for thee that one of thy members should perish, and not that thy whole body should be cast into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thy right hand offend thee, cut it off, and cast it from thee: for it is profitable for thee that one of thy members should perish, and not that thy whole body should be cast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hath been said, Whosoever shall put away his wife, let him give her a writing of divorce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say unto you, That whosoever shall put away his wife, saving for the cause of fornication, causeth her to commit adultery: and whosoever shall marry her that is divorced committeth adulte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gain, ye have heard that it hath been said by them of old time, Thou shalt not forswear thyself, but shalt perform unto the Lord thine oath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say unto you, Swear not at all; neither by heaven; for it is God’s thr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r by the earth; for it is his footstool: neither by Jerusalem; for it is the city of the great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ither shalt thou swear by thy head, because thou canst not make one hair white or bl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et your communication be, Yea, yea; Nay, nay: for whatsoever is more than these cometh of evi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e have heard that it hath been said, An eye for an eye, and a tooth for a to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e the poor in spirit: for theirs is the kingdom of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say unto you, That ye resist not evil: but whosoever shall smite thee on thy right cheek, turn to him the other als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any man will sue thee at the law, and take away thy coat, let him have thy cloke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osoever shall compel thee to go a mile, go with him tw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ive to him that asketh thee, and from him that would borrow of thee turn not thou aw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 have heard that it hath been said, Thou shalt love thy neighbour, and hate thine enem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say unto you, Love your enemies, bless them that curse you, do good to them that hate you, and pray for them which despitefully use you, and persecut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ye may be the children of your Father which is in heaven: for he maketh his sun to rise on the evil and on the good, and sendeth rain on the just and on the unju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f ye love them which love you, what reward have ye? do not even the publicans the sa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e salute your brethren only, what do ye more than others? do not even the publicans s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 ye therefore perfect, even as your Father which is in heaven is perfe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are they that mourn: for they shall be comfor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are the meek: for they shall inherit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re they which do hunger and thirst after righteousness: for they shall be 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e merciful: for they shall obtain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are the pure in heart: for they shall see Go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2026-06-27T10:20:36Z</dcterms:created>
  <dcterms:modified xsi:type="dcterms:W3CDTF">2026-06-27T10:20:36Z</dcterms:modified>
  <dc:title>Bible.com.au: Matthew 5:1-48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