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are the peacemakers: for they shall be called the children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are they which are persecuted for righteousness’ sake: for theirs is the kingdom of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ed are ye, when men shall revile you, and persecute you, and shall say all manner of evil against you falsely, for my sa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joice, and be exceeding glad: for great is your reward in heaven: for so persecuted they the prophets which were befor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are the salt of the earth: but if the salt have lost his savour, wherewith shall it be salted? it is thenceforth good for nothing, but to be cast out, and to be trodden under foot of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 are the light of the world. A city that is set on an hill cannot be h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do men light a candle, and put it under a bushel, but on a candlestick; and it giveth light unto all that are in the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your light so shine before men, that they may see your good works, and glorify your Father which is in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nk not that I am come to destroy the law, or the prophets: I am not come to destroy, but to fulf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verily I say unto you, Till heaven and earth pass, one jot or one tittle shall in no wise pass from the law, till all be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eeing the multitudes, he went up into a mountain: and when he was set, his disciples came un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oever therefore shall break one of these least commandments, and shall teach men so, he shall be called the least in the kingdom of heaven: but whosoever shall do and teach them, the same shall be called great in the kingdom of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say unto you, That except your righteousness shall exceed the righteousness of the scribes and Pharisees, ye shall in no case enter into the kingdom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 have heard that it was said by them of old time, Thou shalt not kill; and whosoever shall kill shall be in danger of the judg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say unto you, That whosoever is angry with his brother without a cause shall be in danger of the judgment: and whosoever shall say to his brother, Raca, shall be in danger of the council: but whosoever shall say, Thou fool, shall be in danger of hell f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f thou bring thy gift to the altar, and there rememberest that thy brother hath ought against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ave there thy gift before the altar, and go thy way; first be reconciled to thy brother, and then come and offer thy gif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gree with thine adversary quickly, whiles thou art in the way with him; lest at any time the adversary deliver thee to the judge, and the judge deliver thee to the officer, and thou be cast into pri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Verily I say unto thee, Thou shalt by no means come out thence, till thou hast paid the uttermost far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 have heard that it was said by them of old time, Thou shalt not commit adulte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say unto you, That whosoever looketh on a woman to lust after her hath committed adultery with her already in his he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pened his mouth, and taught them,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f thy right eye offend thee, pluck it out, and cast it from thee: for it is profitable for thee that one of thy members should perish, and not that thy whole body should be cast into he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thy right hand offend thee, cut it off, and cast it from thee: for it is profitable for thee that one of thy members should perish, and not that thy whole body should be cast into h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hath been said, Whosoever shall put away his wife, let him give her a writing of divorce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say unto you, That whosoever shall put away his wife, saving for the cause of fornication, causeth her to commit adultery: and whosoever shall marry her that is divorced committeth adulte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gain, ye have heard that it hath been said by them of old time, Thou shalt not forswear thyself, but shalt perform unto the Lord thine oath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say unto you, Swear not at all; neither by heaven; for it is God’s thr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r by the earth; for it is his footstool: neither by Jerusalem; for it is the city of the great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ither shalt thou swear by thy head, because thou canst not make one hair white or blac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let your communication be, Yea, yea; Nay, nay: for whatsoever is more than these cometh of evi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e have heard that it hath been said, An eye for an eye, and a tooth for a to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are the poor in spirit: for theirs is the kingdom of hea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say unto you, That ye resist not evil: but whosoever shall smite thee on thy right cheek, turn to him the other also.]]></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any man will sue thee at the law, and take away thy coat, let him have thy cloke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osoever shall compel thee to go a mile, go with him tw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ive to him that asketh thee, and from him that would borrow of thee turn not thou aw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 have heard that it hath been said, Thou shalt love thy neighbour, and hate thine enem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I say unto you, Love your enemies, bless them that curse you, do good to them that hate you, and pray for them which despitefully use you, and persecute yo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at ye may be the children of your Father which is in heaven: for he maketh his sun to rise on the evil and on the good, and sendeth rain on the just and on the unjus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if ye love them which love you, what reward have ye? do not even the publicans the sa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e salute your brethren only, what do ye more than others? do not even the publicans so?]]></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e ye therefore perfect, even as your Father which is in heaven is perfec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are they that mourn: for they shall be comfor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are the meek: for they shall inherit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re they which do hunger and thirst after righteousness: for they shall be fil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are the merciful: for they shall obtain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are the pure in heart: for they shall see God.]]></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2026-08-24T00:19:39Z</dcterms:created>
  <dcterms:modified xsi:type="dcterms:W3CDTF">2026-08-24T00:19:39Z</dcterms:modified>
  <dc:title>Bible.com.au: Matthew 5:1-48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