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th unto him, All these things will I give thee, if thou wilt fall down and worship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Jesus unto him, Get thee hence, Satan: for it is written, Thou shalt worship the Lord thy God, and him only shalt thou 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devil leaveth him, and, behold, angels came and ministered un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Jesus had heard that John was cast into prison, he departed into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ving Nazareth, he came and dwelt in Capernaum, which is upon the sea coast, in the borders of Zabulon and Nephthal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t might be fulfilled which was spoken by Esaias the prophet,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nd of Zabulon, and the land of Nephthalim, by the way of the sea, beyond Jordan, Galilee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hich sat in darkness saw great light; and to them which sat in the region and shadow of death light is sprung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at time Jesus began to preach, and to say, Repent: for the kingdom of heaven is at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walking by the sea of Galilee, saw two brethren, Simon called Peter, and Andrew his brother, casting a net into the sea: for they were fis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as Jesus led up of the Spirit into the wilderness to be tempted of the d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th unto them, Follow me, and I will make you fishers of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raightway left their nets,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ing on from thence, he saw other two brethren, James the son of Zebedee, and John his brother, in a ship with Zebedee their father, mending their nets; and he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immediately left the ship and their father, and follow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went about all Galilee, teaching in their synagogues, and preaching the gospel of the kingdom, and healing all manner of sickness and all manner of disease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fame went throughout all Syria: and they brought unto him all sick people that were taken with divers diseases and torments, and those which were possessed with devils, and those which were lunatick, and those that had the palsy; and he heal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followed him great multitudes of people from Galilee, and from Decapolis, and from Jerusalem, and from Judaea, and from beyond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fasted forty days and forty nights, he was afterward an hung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tempter came to him, he said, If thou be the Son of God, command that these stones be made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answered and said, It is written, Man shall not live by bread alone, but by every word that proceedeth out of the mouth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taketh him up into the holy city, and setteth him on a pinnacle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th unto him, If thou be the Son of God, cast thyself down: for it is written, He shall give his angels charge concerning thee: and in their hands they shall bear thee up, lest at any time thou dash thy foot against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unto him, It is written again, Thou shalt not tempt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devil taketh him up into an exceeding high mountain, and sheweth him all the kingdoms of the world, and the glory of them;]]></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2026-06-17T03:43:02Z</dcterms:created>
  <dcterms:modified xsi:type="dcterms:W3CDTF">2026-06-17T03:43:02Z</dcterms:modified>
  <dc:title>Bible.com.au: Matthew 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