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1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8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nd of the sabbath, as it began to dawn toward the first day of the week, came Mary Magdalene and the other Mary to see the sepulch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re was a great earthquake: for the angel of the Lord descended from heaven, and came and rolled back the stone from the door, and sat upon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ountenance was like lightning, and his raiment white as snow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fear of him the keepers did shake, and became as dead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answered and said unto the women, Fear not ye: for I know that ye seek Jesus, which was crucif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: for he is risen, as he said. Come, see the place where the Lord 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 quickly, and tell his disciples that he is risen from the dead; and, behold, he goeth before you into Galilee; there shall ye see him: lo, I have told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eparted quickly from the sepulchre with fear and great joy; and did run to bring his disciples w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nt to tell his disciples, behold, Jesus met them, saying, All hail. And they came and held him by the feet, and worshipp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them, Be not afraid: go tell my brethren that they go into Galilee, and there shall they se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y were going, behold, some of the watch came into the city, and shewed unto the chief priests all the things that were d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assembled with the elders, and had taken counsel, they gave large money unto the soldier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Say ye, His disciples came by night, and stole him away while we sle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is come to the governor’s ears, we will persuade him, and secur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k the money, and did as they were taught: and this saying is commonly reported among the Jews until this d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leven disciples went away into Galilee, into a mountain where Jesus had appoint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saw him, they worshipped him: but some doub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ame and spake unto them, saying, All power is given unto me in heaven and in ea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therefore, and teach all nations, baptizing them in the name of the Father, and of the Son, and of the Holy Ghost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them to observe all things whatsoever I have commanded you: and, lo, I am with you alway, even unto the end of the world.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2026-10-01T03:30:14Z</dcterms:created>
  <dcterms:modified xsi:type="dcterms:W3CDTF">2026-10-01T03:30:14Z</dcterms:modified>
  <dc:title>Bible.com.au: Matthew 28:1-20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