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299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8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went to tell his disciples, behold, Jesus met them, saying, All hail. And they came and held him by the feet, and worshippe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them, Be not afraid: go tell my brethren that they go into Galilee, and there shall they see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hey were going, behold, some of the watch came into the city, and shewed unto the chief priests all the things that were d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ere assembled with the elders, and had taken counsel, they gave large money unto the soldiers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Say ye, His disciples came by night, and stole him away while we sle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is come to the governor’s ears, we will persuade him, and secure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took the money, and did as they were taught: and this saying is commonly reported among the Jews until this d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leven disciples went away into Galilee, into a mountain where Jesus had appointed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saw him, they worshipped him: but some doub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came and spake unto them, saying, All power is given unto me in heaven and in ear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end of the sabbath, as it began to dawn toward the first day of the week, came Mary Magdalene and the other Mary to see the sepulchr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ye therefore, and teach all nations, baptizing them in the name of the Father, and of the Son, and of the Holy Ghost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ing them to observe all things whatsoever I have commanded you: and, lo, I am with you alway, even unto the end of the world. Am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re was a great earthquake: for the angel of the Lord descended from heaven, and came and rolled back the stone from the door, and sat upon 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ountenance was like lightning, and his raiment white as snow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fear of him the keepers did shake, and became as dead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answered and said unto the women, Fear not ye: for I know that ye seek Jesus, which was crucif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not here: for he is risen, as he said. Come, see the place where the Lord 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 quickly, and tell his disciples that he is risen from the dead; and, behold, he goeth before you into Galilee; there shall ye see him: lo, I have told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eparted quickly from the sepulchre with fear and great joy; and did run to bring his disciples w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2026-06-07T06:28:30Z</dcterms:created>
  <dcterms:modified xsi:type="dcterms:W3CDTF">2026-06-07T06:28:30Z</dcterms:modified>
  <dc:title>Bible.com.au: Matthew 28:1-20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