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fulfilled that which was spoken by Jeremy the prophet, saying, And they took the thirty pieces of silver, the price of him that was valued, whom they of the children of Israel did val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ave them for the potter’s field, as the Lord appointe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stood before the governor: and the governor asked him, saying, Art thou the King of the Jews? And Jesus said unto him, Thou say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accused of the chief priests and elders, he answered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Pilate unto him, Hearest thou not how many things they witness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nswered him to never a word; insomuch that the governor marvelled grea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t that feast the governor was wont to release unto the people a prisoner, whom they w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had then a notable prisoner, called Barabb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hen they were gathered together, Pilate said unto them, Whom will ye that I release unto you? Barabbas, or Jesus which is called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that for envy they had delive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morning was come, all the chief priests and elders of the people took counsel against Jesus to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 was set down on the judgment seat, his wife sent unto him, saying, Have thou nothing to do with that just man: for I have suffered many things this day in a dream because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chief priests and elders persuaded the multitude that they should ask Barabbas, and destroy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vernor answered and said unto them, Whether of the twain will ye that I release unto you? They said, Barabb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aith unto them, What shall I do then with Jesus which is called Christ? They all say unto him, Let him be crucif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overnor said, Why, what evil hath he done? But they cried out the more, saying, Let him be cruc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could prevail nothing, but that rather a tumult was made, he took water, and washed his hands before the multitude, saying, I am innocent of the blood of this just person: see y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nswered all the people, and said, His blood be on us, and on ou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released he Barabbas unto them: and when he had scourged Jesus, he delivered him to be crucif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ldiers of the governor took Jesus into the common hall, and gathered unto him the whole band of soldi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ripped him, and put on him a scarlet ro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had bound him, they led him away, and delivered him to Pontius Pilate the govern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platted a crown of thorns, they put it upon his head, and a reed in his right hand: and they bowed the knee before him, and mocked him, saying, Hail, King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spit upon him, and took the reed, and smote him on the 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that they had mocked him, they took the robe off from him, and put his own raiment on him, and led him away to crucif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s they came out, they found a man of Cyrene, Simon by name: him they compelled to bear his cro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y were come unto a place called Golgotha, that is to say, a place of a sku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gave him vinegar to drink mingled with gall: and when he had tasted thereof, he would not drin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crucified him, and parted his garments, casting lots: that it might be fulfilled which was spoken by the prophet, They parted my garments among them, and upon my vesture did they cast lo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tting down they watched him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et up over his head his accusation written, THIS IS JESUS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were there two thieves crucified with him, one on the right hand, and another on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which had betrayed him, when he saw that he was condemned, repented himself, and brought again the thirty pieces of silver to the chief priests and eld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that passed by reviled him, wagging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Thou that destroyest the temple, and buildest it in three days, save thyself. If thou be the Son of God, come down from the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ikewise also the chief priests mocking him, with the scribes and elders,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himself he cannot save. If he be the King of Israel, let him now come down from the cross, and we will believe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ed in God; let him deliver him now, if he will have him: for he said, I am the Son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hieves also, which were crucified with him, cast the same in his te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from the sixth hour there was darkness over all the land unto the ninth ho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bout the ninth hour Jesus cried with a loud voice, saying, Eli, Eli, lama sabachthani? that is to say, My God, my God, why hast thou forsaken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 of them that stood there, when they heard that, said, This man calleth for Elia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traightway one of them ran, and took a spunge, and filled it with vinegar, and put it on a reed, and gave him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ing, I have sinned in that I have betrayed the innocent blood. And they said, What is that to us? see thou to th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rest said, Let be, let us see whether Elias will come to save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when he had cried again with a loud voice, yielded up the gho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behold, the veil of the temple was rent in twain from the top to the bottom; and the earth did quake, and the rocks re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graves were opened; and many bodies of the saints which slept aros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came out of the graves after his resurrection, and went into the holy city, and appeared unto man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when the centurion, and they that were with him, watching Jesus, saw the earthquake, and those things that were done, they feared greatly, saying, Truly this was the Son of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many women were there beholding afar off, which followed Jesus from Galilee, ministering unto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which was Mary Magdalene, and Mary the mother of James and Joses, and the mother of Zebedee’s child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the even was come, there came a rich man of Arimathæa, named Joseph, who also himself was Jesus’ discipl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went to Pilate, and begged the body of Jesus. Then Pilate commanded the body to be deliv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down the pieces of silver in the temple, and departed, and went and hanged himself.]]></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when Joseph had taken the body, he wrapped it in a clean linen clo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laid it in his own new tomb, which he had hewn out in the rock: and he rolled a great stone to the door of the sepulchre, and depart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 was Mary Magdalene, and the other Mary, sitting over against the sepulchr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ow the next day, that followed the day of the preparation, the chief priests and Pharisees came together unto Pilat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aying, Sir, we remember that that deceiver said, while he was yet alive, After three days I will rise aga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Command therefore that the sepulchre be made sure until the third day, lest his disciples come by night, and steal him away, and say unto the people, He is risen from the dead: so the last error shall be worse than the firs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Pilate said unto them, Ye have a watch: go your way, make it as sure as ye ca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went, and made the sepulchre sure, sealing the stone, and setting a watch.]]></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ef priests took the silver pieces, and said, It is not lawful for to put them into the treasury, because it is the price of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took counsel, and bought with them the potter’s field, to bury strangers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at field was called, The field of blood, unto this da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2026-05-22T21:12:57Z</dcterms:created>
  <dcterms:modified xsi:type="dcterms:W3CDTF">2026-05-22T21:12:57Z</dcterms:modified>
  <dc:title>Bible.com.au: Matthew 27:1-66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