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presProps" Target="presProps.xml"/>
  <Relationship Id="rId52" Type="http://schemas.openxmlformats.org/officeDocument/2006/relationships/viewProps" Target="viewProps.xml"/>
  <Relationship Id="rId5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8408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tthew 25:1-4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wise answered, saying, Not so; lest there be not enough for us and you: but go ye rather to them that sell, and buy for yourselve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ile they went to buy, the bridegroom came; and they that were ready went in with him to the marriage: and the door was shu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ward came also the other virgins, saying, Lord, Lord, open to u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answered and said, Verily I say unto you, I know you no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tch therefore, for ye know neither the day nor the hour wherein the Son of man cometh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kingdom of heaven is as a man travelling into a far country, who called his own servants, and delivered unto them his good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unto one he gave five talents, to another two, and to another one; to every man according to his several ability; and straightway took his journe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he that had received the five talents went and traded with the same, and made them other five talent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likewise he that had received two, he also gained other two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that had received one went and digged in the earth, and hid his lord’s money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hall the kingdom of heaven be likened unto ten virgins, which took their lamps, and went forth to meet the bridegroom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a long time the lord of those servants cometh, and reckoneth with them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 he that had received five talents came and brought other five talents, saying, Lord, thou deliveredst unto me five talents: behold, I have gained beside them five talents mor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lord said unto him, Well done, thou good and faithful servant: thou hast been faithful over a few things, I will make thee ruler over many things: enter thou into the joy of thy lor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also that had received two talents came and said, Lord, thou deliveredst unto me two talents: behold, I have gained two other talents beside them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lord said unto him, Well done, good and faithful servant; thou hast been faithful over a few things, I will make thee ruler over many things: enter thou into the joy of thy lor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he which had received the one talent came and said, Lord, I knew thee that thou art an hard man, reaping where thou hast not sown, and gathering where thou hast not strawed: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as afraid, and went and hid thy talent in the earth: lo, there thou hast that is thin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lord answered and said unto him, Thou wicked and slothful servant, thou knewest that I reap where I sowed not, and gather where I have not strawed: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oughtest therefore to have put my money to the exchangers, and then at my coming I should have received mine own with usury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ke therefore the talent from him, and give it unto him which hath ten talent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five of them were wise, and five were foolish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unto every one that hath shall be given, and he shall have abundance: but from him that hath not shall be taken away even that which he hath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cast ye the unprofitable servant into outer darkness: there shall be weeping and gnashing of teeth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Son of man shall come in his glory, and all the holy angels with him, then shall he sit upon the throne of his glory: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efore him shall be gathered all nations: and he shall separate them one from another, as a shepherd divideth his sheep from the goats: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hall set the sheep on his right hand, but the goats on the left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hall the King say unto them on his right hand, Come, ye blessed of my Father, inherit the kingdom prepared for you from the foundation of the world: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was an hungred, and ye gave me meat: I was thirsty, and ye gave me drink: I was a stranger, and ye took me in: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ked, and ye clothed me: I was sick, and ye visited me: I was in prison, and ye came unto me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hall the righteous answer him, saying, Lord, when saw we thee an hungred, and fed thee? or thirsty, and gave thee drink?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saw we thee a stranger, and took thee in? or naked, and clothed thee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at were foolish took their lamps, and took no oil with them: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when saw we thee sick, or in prison, and came unto thee?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King shall answer and say unto them, Verily I say unto you, Inasmuch as ye have done it unto one of the least of these my brethren, ye have done it unto me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hall he say also unto them on the left hand, Depart from me, ye cursed, into everlasting fire, prepared for the devil and his angels: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was an hungred, and ye gave me no meat: I was thirsty, and ye gave me no drink: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a stranger, and ye took me not in: naked, and ye clothed me not: sick, and in prison, and ye visited me not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hall they also answer him, saying, Lord, when saw we thee an hungred, or athirst, or a stranger, or naked, or sick, or in prison, and did not minister unto thee?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hall he answer them, saying, Verily I say unto you, Inasmuch as ye did it not to one of the least of these, ye did it not to me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se shall go away into everlasting punishment: but the righteous into life eternal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wise took oil in their vessels with their lamp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le the bridegroom tarried, they all slumbered and slep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t midnight there was a cry made, Behold, the bridegroom cometh; go ye out to meet hi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ll those virgins arose, and trimmed their lamp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foolish said unto the wise, Give us of your oil; for our lamps are gone ou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">
  <a:themeElements>
    <a:clrScheme name="Theme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2026-06-17T03:43:34Z</dcterms:created>
  <dcterms:modified xsi:type="dcterms:W3CDTF">2026-06-17T03:43:34Z</dcterms:modified>
  <dc:title>Bible.com.au: Matthew 25:1-46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