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5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e answered, saying, Not so; lest there be not enough for us and you: but go ye rather to them that sell, and buy for yoursel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they went to buy, the bridegroom came; and they that were ready went in with him to the marriage: and the door was sh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came also the other virgins, saying, Lord, Lord, open to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Verily I say unto you, I know you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therefore, for ye know neither the day nor the hour wherein the Son of man com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of heaven is as a man travelling into a far country, who called his own servants, and delivered unto them his goo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one he gave five talents, to another two, and to another one; to every man according to his several ability; and straightway took his journe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hat had received the five talents went and traded with the same, and made them other five tale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wise he that had received two, he also gained other tw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had received one went and digged in the earth, and hid his lord’s mone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kingdom of heaven be likened unto ten virgins, which took their lamps, and went forth to meet the bridegro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 long time the lord of those servants cometh, and reckoneth with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he that had received five talents came and brought other five talents, saying, Lord, thou deliveredst unto me five talents: behold, I have gained beside them five talents mo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said unto him, Well done, thou good and faithful servant: thou hast been faithful over a few things, I will make thee ruler over many things: enter thou into the joy of thy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that had received two talents came and said, Lord, thou deliveredst unto me two talents: behold, I have gained two other talents beside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said unto him, Well done, good and faithful servant; thou hast been faithful over a few things, I will make thee ruler over many things: enter thou into the joy of thy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hich had received the one talent came and said, Lord, I knew thee that thou art an hard man, reaping where thou hast not sown, and gathering where thou hast not strawe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afraid, and went and hid thy talent in the earth: lo, there thou hast that is thi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answered and said unto him, Thou wicked and slothful servant, thou knewest that I reap where I sowed not, and gather where I have not strawe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ughtest therefore to have put my money to the exchangers, and then at my coming I should have received mine own with usu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refore the talent from him, and give it unto him which hath ten tal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ve of them were wise, and five were foolis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to every one that hath shall be given, and he shall have abundance: but from him that hath not shall be taken away even that which he ha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st ye the unprofitable servant into outer darkness: there shall be weeping and gnashing of tee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on of man shall come in his glory, and all the holy angels with him, then shall he sit upon the throne of his glory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fore him shall be gathered all nations: and he shall separate them one from another, as a shepherd divideth his sheep from the goat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et the sheep on his right hand, but the goats on the lef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King say unto them on his right hand, Come, ye blessed of my Father, inherit the kingdom prepared for you from the foundation of the world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n hungred, and ye gave me meat: I was thirsty, and ye gave me drink: I was a stranger, and ye took me in: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ed, and ye clothed me: I was sick, and ye visited me: I was in prison, and ye came unto 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righteous answer him, saying, Lord, when saw we thee an hungred, and fed thee? or thirsty, and gave thee drink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aw we thee a stranger, and took thee in? or naked, and clothed the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were foolish took their lamps, and took no oil with them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en saw we thee sick, or in prison, and came unto thee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hall answer and say unto them, Verily I say unto you, Inasmuch as ye have done it unto one of the least of these my brethren, ye have done it unto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say also unto them on the left hand, Depart from me, ye cursed, into everlasting fire, prepared for the devil and his angels: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n hungred, and ye gave me no meat: I was thirsty, and ye gave me no drink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stranger, and ye took me not in: naked, and ye clothed me not: sick, and in prison, and ye visited me not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also answer him, saying, Lord, when saw we thee an hungred, or athirst, or a stranger, or naked, or sick, or in prison, and did not minister unto the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answer them, saying, Verily I say unto you, Inasmuch as ye did it not to one of the least of these, ye did it not to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shall go away into everlasting punishment: but the righteous into life eternal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e took oil in their vessels with their lam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bridegroom tarried, they all slumbered and sle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midnight there was a cry made, Behold, the bridegroom cometh; go ye out to meet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ose virgins arose, and trimmed their lam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olish said unto the wise, Give us of your oil; for our lamps are gone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2026-08-03T05:03:58Z</dcterms:created>
  <dcterms:modified xsi:type="dcterms:W3CDTF">2026-08-03T05:03:58Z</dcterms:modified>
  <dc:title>Bible.com.au: Matthew 25:1-46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