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6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5: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hall answer and say unto them, Verily I say unto you, Inasmuch as ye have done it unto one of the least of these my brethren, ye have done it unto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2026-08-15T13:15:29Z</dcterms:created>
  <dcterms:modified xsi:type="dcterms:W3CDTF">2026-08-15T13:15:29Z</dcterms:modified>
  <dc:title>Bible.com.au: Matthew 25:40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