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265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25: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King shall answer and say unto them, Verily I say unto you, Inasmuch as ye have done it unto one of the least of these my brethren, ye have done it unto 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2026-06-07T05:31:48Z</dcterms:created>
  <dcterms:modified xsi:type="dcterms:W3CDTF">2026-06-07T05:31:48Z</dcterms:modified>
  <dc:title>Bible.com.au: Matthew 25:40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