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they deliver you up to be afflicted, and shall kill you: and ye shall be hated of all nations for my name’s s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shall many be offended, and shall betray one another, and shall hate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y false prophets shall rise, and shall deceive ma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iniquity shall abound, the love of many shall wax c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that shall endure un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spel of the kingdom shall be preached in all the world for a witness unto all nations; and then shall the end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ye therefore shall see the abomination of desolation, spoken of by Daniel the prophet, stand in the holy place, (whoso readeth, let him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et them which be in Judaea flee into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him which is on the housetop not come down to take any thing out of 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let him which is in the field return back to take his clot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went out, and departed from the temple: and his disciples came to him for to shew him the buildings of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oe unto them that are with child, and to them that give suck in tho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pray ye that your flight be not in the winter, neither on the sabbath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shall be great tribulation, such as was not since the beginning of the world to this time, no, nor ever shall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xcept those days should be shortened, there should no flesh be saved: but for the elect’s sake those days shall be short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f any man shall say unto you, Lo, here is Christ, or there; believe it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arise false Christs, and false prophets, and shall shew great signs and wonders; insomuch that, if it were possible, they shall deceive the very el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have told you bef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if they shall say unto you, Behold, he is in the desert; go not forth: behold, he is in the secret chambers; believe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the lightning cometh out of the east, and shineth even unto the west; so shall also the coming of the Son of man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resoever the carcase is, there will the eagles be gathered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said unto them, See ye not all these things? verily I say unto you, There shall not be left here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after the tribulation of those days shall the sun be darkened, and the moon shall not give her light, and the stars shall fall from heaven, and the powers of the heavens shall be sh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shall appear the sign of the Son of man in heaven: and then shall all the tribes of the earth mourn, and they shall see the Son of man coming in the clouds of heaven with power and great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hall send his angels with a great sound of a trumpet, and they shall gather together his elect from the four winds, from one end of heaven to the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learn a parable of the fig tree; When his branch is yet tender, and putteth forth leaves, ye know that summer is ni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ikewise ye, when ye shall see all these things, know that it is near, even at the do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Verily I say unto you, This generation shall not pass, till all these things be fulfil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of that day and hour knoweth no man, no, not the angels of heaven, but my Father o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s the days of Noe were, so shall also the coming of the Son of man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as in the days that were before the flood they were eating and drinking, marrying and giving in marriage, until the day that Noe entered into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upon the mount of Olives, the disciples came unto him privately, saying, Tell us, when shall these things be? and what shall be the sign of thy coming, and of the end of the wor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knew not until the flood came, and took them all away; so shall also the coming of the Son of man b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hall two be in the field; the one shall be taken, and the other lef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shall be grinding at the mill; the one shall be taken, and the other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tch therefore: for ye know not what hour your Lord doth co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know this, that if the goodman of the house had known in what watch the thief would come, he would have watched, and would not have suffered his house to be broken u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fore be ye also ready: for in such an hour as ye think not the Son of man come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a faithful and wise servant, whom his lord hath made ruler over his household, to give them meat in due sea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I say unto you, That he shall make him ruler over all his goo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and if that evil servant shall say in his heart, My lord delayeth his com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and said unto them, Take heed that no man deceive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hall begin to smite his fellowservants, and to eat and drink with the drunk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of that servant shall come in a day when he looketh not for him, and in an hour that he is not aware of,]]></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shall cut him asunder, and appoint him his portion with the hypocrites: there shall be weeping and gnashing of tee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shall come in my name, saying, I am Christ; and shall deceive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hear of wars and rumours of wars: see that ye be not troubled: for all these things must come to pass, but the end is not y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ation shall rise against nation, and kingdom against kingdom: and there shall be famines, and pestilences, and earthquakes, in divers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are the beginning of sorrow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2026-08-03T05:03:58Z</dcterms:created>
  <dcterms:modified xsi:type="dcterms:W3CDTF">2026-08-03T05:03:58Z</dcterms:modified>
  <dc:title>Bible.com.au: Matthew 24:1-51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