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ye therefore into the highways, and as many as ye shall find, bid to the marri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ose servants went out into the highways, and gathered together all as many as they found, both bad and good: and the wedding was furnished with gu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king came in to see the guests, he saw there a man which had not on a wedding 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th unto him, Friend, how camest thou in hither not having a wedding garment? And he was speech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the king to the servants, Bind him hand and foot, and take him away, and cast him into outer darkness; there shall be weeping and gnashing of te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are called, but few are chos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the Pharisees, and took counsel how they might entangle him in his tal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ent out unto him their disciples with the Herodians, saying, Master, we know that thou art true, and teachest the way of God in truth, neither carest thou for any man: for thou regardest not the person of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therefore, What thinkest thou? Is it lawful to give tribute unto Caesar, or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esus perceived their wickedness, and said, Why tempt ye me, ye hypocr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answered and spake unto them again by parables, an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w me the tribute money. And they brought unto him a pen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th unto them, Whose is this image and superscrip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y unto him, Cæsar’s. Then saith he unto them, Render therefore unto Cæsar the things which are Cæsar’s; and unto God the things that are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ad heard these words, they marvelled, and left him, and went their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ame day came to him the Sadducees, which say that there is no resurrection, and ask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Master, Moses said, If a man die, having no children, his brother shall marry his wife, and raise up seed unto his br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re with us seven brethren: and the first, when he had married a wife, deceased, and, having no issue, left his wife unto his br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wise the second also, and the third, unto the seven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ast of all the woman died al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in the resurrection whose wife shall she be of the seven? for they all had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 unto a certain king, which made a marriage for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and said unto them, Ye do err, not knowing the scriptures, nor the power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n the resurrection they neither marry, nor are given in marriage, but are as the angels of God in hea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touching the resurrection of the dead, have ye not read that which was spoken unto you by God, say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Abraham, and the God of Isaac, and the God of Jacob? God is not the God of the dead, but of the liv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multitude heard this, they were astonished at his doctr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 Pharisees had heard that he had put the Sadducees to silence, they were gathered toge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one of them, which was a lawyer, asked him a question, tempting him, and say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ster, which is the great commandment in the 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aid unto him, Thou shalt love the Lord thy God with all thy heart, and with all thy soul, and with all thy mi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first and great command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t forth his servants to call them that were bidden to the wedding: and they would not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econd is like unto it, Thou shalt love thy neighbour as thyself.]]></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these two commandments hang all the law and the proph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le the Pharisees were gathered together, Jesus ask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What think ye of Christ? whose son is he? They say unto him, The Son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th unto them, How then doth David in spirit call him Lord, say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unto my Lord, Sit thou on my right hand, till I make thine enemies thy footstoo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David then call him Lord, how is he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o man was able to answer him a word, neither durst any man from that day forth ask him any more ques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forth other servants, saying, Tell them which are bidden, Behold, I have prepared my dinner: my oxen and my fatlings are killed, and all things are ready: come unto the marri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made light of it, and went their ways, one to his farm, another to his merchand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mnant took his servants, and entreated them spitefully, and slew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king heard thereof, he was wroth: and he sent forth his armies, and destroyed those murderers, and burned up their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th he to his servants, The wedding is ready, but they which were bidden were not worthy.]]></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2026-06-04T08:02:39Z</dcterms:created>
  <dcterms:modified xsi:type="dcterms:W3CDTF">2026-06-04T08:02:39Z</dcterms:modified>
  <dc:title>Bible.com.au: Matthew 22:1-46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