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8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2:37-3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him, Thou shalt love the Lord thy God with all thy heart, and with all thy soul, and with all thy mi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first and great commandme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cond is like unto it, Thou shalt love thy neighbour as thysel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2026-10-23T13:38:07Z</dcterms:created>
  <dcterms:modified xsi:type="dcterms:W3CDTF">2026-10-23T13:38:07Z</dcterms:modified>
  <dc:title>Bible.com.au: Matthew 22:37-39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