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2:37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him, Thou shalt love the Lord thy God with all thy heart, and with all thy soul, and with all thy mi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irst and great command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is like unto it, Thou shalt love thy neighbour as thy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2026-06-04T07:22:39Z</dcterms:created>
  <dcterms:modified xsi:type="dcterms:W3CDTF">2026-06-04T07:22:39Z</dcterms:modified>
  <dc:title>Bible.com.au: Matthew 22:37-39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