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00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tthew 22:37-3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said unto him, Thou shalt love the Lord thy God with all thy heart, and with all thy soul, and with all thy min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the first and great commandmen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econd is like unto it, Thou shalt love thy neighbour as thyself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2026-08-03T21:49:45Z</dcterms:created>
  <dcterms:modified xsi:type="dcterms:W3CDTF">2026-08-03T21:49:45Z</dcterms:modified>
  <dc:title>Bible.com.au: Matthew 22:37-39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