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that were hired about the eleventh hour, they received every man a pen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the first came, they supposed that they should have received more; and they likewise received every man a pen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ad received it, they murmured against the goodman of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These last have wrought but one hour, and thou hast made them equal unto us, which have borne the burden and heat of the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one of them, and said, Friend, I do thee no wrong: didst not thou agree with me for a pen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at thine is, and go thy way: I will give unto this last, even as unto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 it not lawful for me to do what I will with mine own? Is thine eye evil, because I am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shall be first, and the first last: for many be called, but few chos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going up to Jerusalem took the twelve disciples apart in the way, and sai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e go up to Jerusalem; and the Son of man shall be betrayed unto the chief priests and unto the scribes, and they shall condemn hi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unto a man that is an householder, which went out early in the morning to hire labourers into hi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 deliver him to the Gentiles to mock, and to scourge, and to crucify him: and the third day he shall rise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ame to him the mother of Zebedee’s children with her sons, worshipping him, and desiring a certain thing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er, What wilt thou? She saith unto him, Grant that these my two sons may sit, the one on thy right hand, and the other on the left, in thy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answered and said, Ye know not what ye ask. Are ye able to drink of the cup that I shall drink of, and to be baptized with the baptism that I am baptized with? They say unto him, We are 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th unto them, Ye shall drink indeed of my cup, and be baptized with the baptism that I am baptized with: but to sit on my right hand, and on my left, is not mine to give, but it shall be given to them for whom it is prepared of my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ten heard it, they were moved with indignation against the two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esus called them unto him, and said, Ye know that the princes of the Gentiles exercise dominion over them, and they that are great exercise authority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t shall not be so among you: but whosoever will be great among you, let him be your min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will be chief among you, let him be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as the Son of man came not to be ministered unto, but to minister, and to give his life a ransom for m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agreed with the labourers for a penny a day, he sent them into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they departed from Jericho, a great multitude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wo blind men sitting by the way side, when they heard that Jesus passed by, cried out, saying, Have mercy on us, O Lord, thou Son of Dav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ultitude rebuked them, because they should hold their peace: but they cried the more, saying, Have mercy on us, O Lord, thou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sus stood still, and called them, and said, What will ye that I shall do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y unto him, Lord, that our eyes may be o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esus had compassion on them, and touched their eyes: and immediately their eyes received sight, and they follow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out about the third hour, and saw others standing idle in the market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unto them; Go ye also into the vineyard, and whatsoever is right I will give you. And they went their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he went out about the sixth and ninth hour, and did likew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out the eleventh hour he went out, and found others standing idle, and saith unto them, Why stand ye here all the day id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Because no man hath hired us. He saith unto them, Go ye also into the vineyard; and whatsoever is right, that shall ye rece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even was come, the lord of the vineyard saith unto his steward, Call the labourers, and give them their hire, beginning from the last unto the first.]]></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2026-06-07T06:28:30Z</dcterms:created>
  <dcterms:modified xsi:type="dcterms:W3CDTF">2026-06-07T06:28:30Z</dcterms:modified>
  <dc:title>Bible.com.au: Matthew 20:1-34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