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Jesus charged them, saying, Tell the vision to no man, until the Son of man be risen agai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disciples asked him, saying, Why then say the scribes that Elias must firs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answered and said unto them, Elias truly shall first come, and restore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say unto you, That Elias is come already, and they knew him not, but have done unto him whatsoever they listed. Likewise shall also the Son of man suffer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spake unto them of John the Bapt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o the multitude, there came to him a certain man, kneeling down to him,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for he is lunatick, and sore vexed: for ofttimes he falleth into the fire, and oft into the w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rought him to thy disciples, and they could not cu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answered and said, O faithless and perverse generation, how long shall I be with you? how long shall I suffer you? bring him hither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rebuked the devil; and he departed out of him: and the child was cured from that very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six days Jesus taketh Peter, James, and John his brother, and bringeth them up into an high mountain ap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he disciples to Jesus apart, and said, Why could not we cast hi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us said unto them, Because of your unbelief: for verily I say unto you, If ye have faith as a grain of mustard seed, ye shall say unto this mountain, Remove hence to yonder place; and it shall remove; and nothing shall be impossible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beit this kind goeth not out but by prayer and fas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ile they abode in Galilee, Jesus said unto them, The Son of man shall be betrayed into the hand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kill him, and the third day he shall be raised again. And they were exceeding so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re come to Capernaum, they that received tribute money came to Peter, and said, Doth not your master pay tribu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th, Yes. And when he was come into the house, Jesus prevented him, saying, What thinkest thou, Simon? of whom do the kings of the earth take custom or tribute? of their own children, or of strang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ter saith unto him, Of strangers. Jesus saith unto him, Then are the children fr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twithstanding, lest we should offend them, go thou to the sea, and cast an hook, and take up the fish that first cometh up; and when thou hast opened his mouth, thou shalt find a piece of money: that take, and give unto them for me and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as transfigured before them: and his face did shine as the sun, and his raiment was white as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there appeared unto them Moses and Elias talking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swered Peter, and said unto Jesus, Lord, it is good for us to be here: if thou wilt, let us make here three tabernacles; one for thee, and one for Moses, and one for Eli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yet spake, behold, a bright cloud overshadowed them: and behold a voice out of the cloud, which said, This is my beloved Son, in whom I am well pleased; hear y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disciples heard it, they fell on their face, and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came and touched them, and said, Arise, and be not afr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y had lifted up their eyes, they saw no man, save Jesus only.]]></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2026-06-04T08:02:38Z</dcterms:created>
  <dcterms:modified xsi:type="dcterms:W3CDTF">2026-06-04T08:02:38Z</dcterms:modified>
  <dc:title>Bible.com.au: Matthew 17:1-27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