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vain they do worship me, teaching for doctrines the commandments of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the multitude, and said unto them, Hear, and understan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which goeth into the mouth defileth a man; but that which cometh out of the mouth, this defileth a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his disciples, and said unto him, Knowest thou that the Pharisees were offended, after they heard this say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Every plant, which my heavenly Father hath not planted, shall be roo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one: they be blind leaders of the blind. And if the blind lead the blind, both shall fall into the dit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Peter and said unto him, Declare unto us this par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Are ye also yet without understanding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ye yet understand, that whatsoever entereth in at the mouth goeth into the belly, and is cast out into the draugh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ings which proceed out of the mouth come forth from the heart; and they defile the 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o Jesus scribes and Pharisees, which were of Jerusalem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heart proceed evil thoughts, murders, adulteries, fornications, thefts, false witness, blasphemie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hings which defile a man: but to eat with unwashen hands defileth not a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ent thence, and departed into the coasts of Tyre and Sid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a woman of Canaan came out of the same coasts, and cried unto him, saying, Have mercy on me, O Lord, thou Son of David; my daughter is grievously vexed with a d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er not a word. And his disciples came and besought him, saying, Send her away; for she crieth after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 am not sent but unto the lost sheep of the hous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she and worshipped him, saying, Lord, help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t is not meet to take the children’s bread, and to cast it to dog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Truth, Lord: yet the dogs eat of the crumbs which fall from their masters’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nswered and said unto her, O woman, great is thy faith: be it unto thee even as thou wilt. And her daughter was made whole from that very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y disciples transgress the tradition of the elders? for they wash not their hands when they eat bre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departed from thence, and came nigh unto the sea of Galilee; and went up into a mountain, and sat down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reat multitudes came unto him, having with them those that were lame, blind, dumb, maimed, and many others, and cast them down at Jesus’ feet; and he healed them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omuch that the multitude wondered, when they saw the dumb to speak, the maimed to be whole, the lame to walk, and the blind to see: and they glorified the God of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lled his disciples unto him, and said, I have compassion on the multitude, because they continue with me now three days, and have nothing to eat: and I will not send them away fasting, lest they faint in the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say unto him, Whence should we have so much bread in the wilderness, as to fill so great a multitud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th unto them, How many loaves have ye? And they said, Seven, and a few little fish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multitude to sit down on the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seven loaves and the fishes, and gave thanks, and brake them, and gave to his disciples, and the disciples to the multitud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d all eat, and were filled: and they took up of the broken meat that was left seven baskets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did eat were four thousand men, beside women and childr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 unto them, Why do ye also transgress the commandment of God by your tradition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away the multitude, and took ship, and came into the coasts of Magdal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commanded, saying, Honour thy father and mother: and, He that curseth father or mother, let him die the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ay, Whosoever shall say to his father or his mother, It is a gift, by whatsoever thou mightest be profited by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nour not his father or his mother, he shall be free. Thus have ye made the commandment of God of none effect by your tradi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ypocrites, well did Esaias prophesy of you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draweth nigh unto me with their mouth, and honoureth me with their lips; but their heart is far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2026-05-27T17:39:23Z</dcterms:created>
  <dcterms:modified xsi:type="dcterms:W3CDTF">2026-05-27T17:39:23Z</dcterms:modified>
  <dc:title>Bible.com.au: Matthew 15:1-39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