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was sorry: nevertheless for the oath’s sake, and them which sat with him at meat, he commanded it to be give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nt, and beheaded John in the pri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head was brought in a charger, and given to the damsel: and she brought it to her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disciples came, and took up the body, and buried it, and went and told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heard of it, he departed thence by ship into a desert place apart: and when the people had heard thereof, they followed him on foot out of the c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went forth, and saw a great multitude, and was moved with compassion toward them, and he healed their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it was evening, his disciples came to him, saying, This is a desert place, and the time is now past; send the multitude away, that they may go into the villages, and buy themselves victu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said unto them, They need not depart; give ye them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y unto him, We have here but five loaves, and two fis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Bring them hither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Herod the tetrarch heard of the fame of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ommanded the multitude to sit down on the grass, and took the five loaves, and the two fishes, and looking up to heaven, he blessed, and brake, and gave the loaves to his disciples, and the disciples to the multitu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did all eat, and were filled: and they took up of the fragments that remained twelve baskets fu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hat had eaten were about five thousand men, beside women and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traightway Jesus constrained his disciples to get into a ship, and to go before him unto the other side, while he sent the multitudes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had sent the multitudes away, he went up into a mountain apart to pray: and when the evening was come, he was there al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ship was now in the midst of the sea, tossed with waves: for the wind was contr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n the fourth watch of the night Jesus went unto them, walking on the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disciples saw him walking on the sea, they were troubled, saying, It is a spirit; and they cried out for f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traightway Jesus spake unto them, saying, Be of good cheer; it is I; be not afr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eter answered him and said, Lord, if it be thou, bid me come unto thee on the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his servants, This is John the Baptist; he is risen from the dead; and therefore mighty works do shew forth themselves in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Come. And when Peter was come down out of the ship, he walked on the water, to go to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he saw the wind boisterous, he was afraid; and beginning to sink, he cried, saying, Lord, sav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mmediately Jesus stretched forth his hand, and caught him, and said unto him, O thou of little faith, wherefore didst thou dou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were come into the ship, the wind cea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hat were in the ship came and worshipped him, saying, Of a truth thou art the Son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y were gone over, they came into the land of Gennesare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men of that place had knowledge of him, they sent out into all that country round about, and brought unto him all that were disea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sought him that they might only touch the hem of his garment: and as many as touched were made perfectly who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rod had laid hold on John, and bound him, and put him in prison for Herodias’ sake, his brother Philip’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ohn said unto him, It is not lawful for thee to have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would have put him to death, he feared the multitude, because they counted him as a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Herod’s birthday was kept, the daughter of Herodias danced before them, and pleased Her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upon he promised with an oath to give her whatsoever she would as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e, being before instructed of her mother, said, Give me here John Baptist’s head in a charge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2026-09-13T16:16:14Z</dcterms:created>
  <dcterms:modified xsi:type="dcterms:W3CDTF">2026-09-13T16:16:14Z</dcterms:modified>
  <dc:title>Bible.com.au: Matthew 14:1-36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