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3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4: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king was sorry: nevertheless for the oath’s sake, and them which sat with him at meat, he commanded it to be given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ent, and beheaded John in the pri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is head was brought in a charger, and given to the damsel: and she brought it to her m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is disciples came, and took up the body, and buried it, and went and told Jes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Jesus heard of it, he departed thence by ship into a desert place apart: and when the people had heard thereof, they followed him on foot out of the cit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esus went forth, and saw a great multitude, and was moved with compassion toward them, and he healed their sic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it was evening, his disciples came to him, saying, This is a desert place, and the time is now past; send the multitude away, that they may go into the villages, and buy themselves victua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Jesus said unto them, They need not depart; give ye them to e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say unto him, We have here but five loaves, and two fish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Bring them hither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Herod the tetrarch heard of the fame of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commanded the multitude to sit down on the grass, and took the five loaves, and the two fishes, and looking up to heaven, he blessed, and brake, and gave the loaves to his disciples, and the disciples to the multitu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did all eat, and were filled: and they took up of the fragments that remained twelve baskets fu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that had eaten were about five thousand men, beside women and childr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traightway Jesus constrained his disciples to get into a ship, and to go before him unto the other side, while he sent the multitudes a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he had sent the multitudes away, he went up into a mountain apart to pray: and when the evening was come, he was there al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ship was now in the midst of the sea, tossed with waves: for the wind was contra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n the fourth watch of the night Jesus went unto them, walking on the se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 disciples saw him walking on the sea, they were troubled, saying, It is a spirit; and they cried out for fe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straightway Jesus spake unto them, saying, Be of good cheer; it is I; be not afra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Peter answered him and said, Lord, if it be thou, bid me come unto thee on the wa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unto his servants, This is John the Baptist; he is risen from the dead; and therefore mighty works do shew forth themselves in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id, Come. And when Peter was come down out of the ship, he walked on the water, to go to Jes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hen he saw the wind boisterous, he was afraid; and beginning to sink, he cried, saying, Lord, save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mmediately Jesus stretched forth his hand, and caught him, and said unto him, O thou of little faith, wherefore didst thou doub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en they were come into the ship, the wind ceas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y that were in the ship came and worshipped him, saying, Of a truth thou art the Son of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they were gone over, they came into the land of Gennesare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the men of that place had knowledge of him, they sent out into all that country round about, and brought unto him all that were diseas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besought him that they might only touch the hem of his garment: and as many as touched were made perfectly who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Herod had laid hold on John, and bound him, and put him in prison for Herodias’ sake, his brother Philip’s w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John said unto him, It is not lawful for thee to have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would have put him to death, he feared the multitude, because they counted him as a proph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Herod’s birthday was kept, the daughter of Herodias danced before them, and pleased Her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upon he promised with an oath to give her whatsoever she would as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he, being before instructed of her mother, said, Give me here John Baptist’s head in a charger.]]></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2026-07-13T12:02:02Z</dcterms:created>
  <dcterms:modified xsi:type="dcterms:W3CDTF">2026-07-13T12:02:02Z</dcterms:modified>
  <dc:title>Bible.com.au: Matthew 14:1-36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