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8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Jesus went on the sabbath day through the corn; and his disciples were an hungred, and began to pluck the ears of corn, and to e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when the Pharisees saw it, they said unto him, Behold, thy disciples do that which is not lawful to do upon the sabbath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said unto them, Have ye not read what David did, when he was an hungred, and they that were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he entered into the house of God, and did eat the shewbread, which was not lawful for him to eat, neither for them which were with him, but only for the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have ye not read in the law, how that on the sabbath days the priests in the temple profane the sabbath, and are blamel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say unto you, That in this place is one greater than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ye had known what this meaneth, I will have mercy, and not sacrifice, ye would not have condemned the guiltl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Son of man is Lord even of the sabbath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was departed thence, he went into their synagog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hold, there was a man which had his hand withered. And they asked him, saying, Is it lawful to heal on the sabbath days? that they might accuse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them, What man shall there be among you, that shall have one sheep, and if it fall into a pit on the sabbath day, will he not lay hold on it, and lift it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much then is a man better than a sheep? Wherefore it is lawful to do well on the sabbath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th he to the man, Stretch forth thine hand. And he stretched it forth; and it was restored whole, like as the o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Pharisees went out, and held a council against him, how they might destroy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Jesus knew it, he withdrew himself from thence: and great multitudes followed him, and he healed them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charged them that they should not make him kn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it might be fulfilled which was spoken by Esaias the prophet,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my servant, whom I have chosen; my beloved, in whom my soul is well pleased: I will put my spirit upon him, and he shall shew judgment to the Genti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hall not strive, nor cry; neither shall any man hear his voice in the stree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bruised reed shall he not break, and smoking flax shall he not quench, till he send forth judgment unto victo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n his name shall the Gentiles tru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was brought unto him one possessed with a devil, blind, and dumb: and he healed him, insomuch that the blind and dumb both spake and s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l the people were amazed, and said, Is not this the son of Dav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the Pharisees heard it, they said, This fellow doth not cast out devils, but by Beelzebub the prince of the devi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esus knew their thoughts, and said unto them, Every kingdom divided against itself is brought to desolation; and every city or house divided against itself shall not st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Satan cast out Satan, he is divided against himself; how shall then his kingdom st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I by Beelzebub cast out devils, by whom do your children cast them out? therefore they shall be your judg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I cast out devils by the Spirit of God, then the kingdom of God is come unto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r else how can one enter into a strong man’s house, and spoil his goods, except he first bind the strong man? and then he will spoil his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that is not with me is against me; and he that gathereth not with me scattereth abro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refore I say unto you, All manner of sin and blasphemy shall be forgiven unto men: but the blasphemy against the Holy Ghost shall not be forgiven unto m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osoever speaketh a word against the Son of man, it shall be forgiven him: but whosoever speaketh against the Holy Ghost, it shall not be forgiven him, neither in this world, neither in the world to co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ither make the tree good, and his fruit good; or else make the tree corrupt, and his fruit corrupt: for the tree is known by his fru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 generation of vipers, how can ye, being evil, speak good things? for out of the abundance of the heart the mouth speake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 good man out of the good treasure of the heart bringeth forth good things: and an evil man out of the evil treasure bringeth forth evil th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 say unto you, That every idle word that men shall speak, they shall give account thereof in the day of judgme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by thy words thou shalt be justified, and by thy words thou shalt be condemn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certain of the scribes and of the Pharisees answered, saying, Master, we would see a sign from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he answered and said unto them, An evil and adulterous generation seeketh after a sign; and there shall no sign be given to it, but the sign of the prophet Jon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as Jonas was three days and three nights in the whale’s belly; so shall the Son of man be three days and three nights in the heart of the ear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men of Nineveh shall rise in judgment with this generation, and shall condemn it: because they repented at the preaching of Jonas; and, behold, a greater than Jonas is he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queen of the south shall rise up in the judgment with this generation, and shall condemn it: for she came from the uttermost parts of the earth to hear the wisdom of Solomon; and, behold, a greater than Solomon is he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 the unclean spirit is gone out of a man, he walketh through dry places, seeking rest, and findeth no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he saith, I will return into my house from whence I came out; and when he is come, he findeth it empty, swept, and garnish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goeth he, and taketh with himself seven other spirits more wicked than himself, and they enter in and dwell there: and the last state of that man is worse than the first. Even so shall it be also unto this wicked genera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ile he yet talked to the people, behold, his mother and his brethren stood without, desiring to speak with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one said unto him, Behold, thy mother and thy brethren stand without, desiring to speak with the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he answered and said unto him that told him, Who is my mother? and who are my brethr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stretched forth his hand toward his disciples, and said, Behold my mother and my brethr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whosoever shall do the will of my Father which is in heaven, the same is my brother, and sister, and moth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2026-10-14T10:42:48Z</dcterms:created>
  <dcterms:modified xsi:type="dcterms:W3CDTF">2026-10-14T10:42:48Z</dcterms:modified>
  <dc:title>Bible.com.au: Matthew 12:1-50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