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9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was departed thence, he went into their synagog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there was a man which had his hand withered. And they asked him, saying, Is it lawful to heal on the sabbath days? that they might accus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them, What man shall there be among you, that shall have one sheep, and if it fall into a pit on the sabbath day, will he not lay hold on it, and lift it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much then is a man better than a sheep? Wherefore it is lawful to do well on the sabbath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th he to the man, Stretch forth thine hand. And he stretched it forth; and it was restored whole, like as the 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Pharisees went out, and held a council against him, how they might destro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Jesus knew it, he withdrew himself from thence: and great multitudes followed him, and he healed them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harged them that they should not make him kn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t might be fulfilled which was spoken by Esaias the prophet,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my servant, whom I have chosen; my beloved, in whom my soul is well pleased: I will put my spirit upon him, and he shall shew judgment to the Genti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Jesus went on the sabbath day through the corn; and his disciples were an hungred, and began to pluck the ears of corn, and to e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not strive, nor cry; neither shall any man hear his voice in the stre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bruised reed shall he not break, and smoking flax shall he not quench, till he send forth judgment unto vict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his name shall the Gentiles tru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as brought unto him one possessed with a devil, blind, and dumb: and he healed him, insomuch that the blind and dumb both spake and s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people were amazed, and said, Is not this the son of Dav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Pharisees heard it, they said, This fellow doth not cast out devils, but by Beelzebub the prince of the devi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sus knew their thoughts, and said unto them, Every kingdom divided against itself is brought to desolation; and every city or house divided against itself shall not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cast out Satan, he is divided against himself; how shall then his kingdom 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 by Beelzebub cast out devils, by whom do your children cast them out? therefore they shall be your judg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I cast out devils by the Spirit of God, then the kingdom of God is come un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en the Pharisees saw it, they said unto him, Behold, thy disciples do that which is not lawful to do upon the sabbath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else how can one enter into a strong man’s house, and spoil his goods, except he first bind the strong man? and then he will spoil 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at is not with me is against me; and he that gathereth not with me scattereth abro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I say unto you, All manner of sin and blasphemy shall be forgiven unto men: but the blasphemy against the Holy Ghost shall not be forgiven unto 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osoever speaketh a word against the Son of man, it shall be forgiven him: but whosoever speaketh against the Holy Ghost, it shall not be forgiven him, neither in this world, neither in the world to 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ither make the tree good, and his fruit good; or else make the tree corrupt, and his fruit corrupt: for the tree is known by his fru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generation of vipers, how can ye, being evil, speak good things? for out of the abundance of the heart the mouth speake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good man out of the good treasure of the heart bringeth forth good things: and an evil man out of the evil treasure bringeth forth evil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say unto you, That every idle word that men shall speak, they shall give account thereof in the day of judgm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by thy words thou shalt be justified, and by thy words thou shalt be condemn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certain of the scribes and of the Pharisees answered, saying, Master, we would see a sign from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said unto them, Have ye not read what David did, when he was an hungred, and they that wer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he answered and said unto them, An evil and adulterous generation seeketh after a sign; and there shall no sign be given to it, but the sign of the prophet Jona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as Jonas was three days and three nights in the whale’s belly; so shall the Son of man be three days and three nights in the heart of th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en of Nineveh shall rise in judgment with this generation, and shall condemn it: because they repented at the preaching of Jonas; and, behold, a greater than Jonas is he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queen of the south shall rise up in the judgment with this generation, and shall condemn it: for she came from the uttermost parts of the earth to hear the wisdom of Solomon; and, behold, a greater than Solomon is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the unclean spirit is gone out of a man, he walketh through dry places, seeking rest, and findeth n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saith, I will return into my house from whence I came out; and when he is come, he findeth it empty, swept, and garnis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goeth he, and taketh with himself seven other spirits more wicked than himself, and they enter in and dwell there: and the last state of that man is worse than the first. Even so shall it be also unto this wicked genera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le he yet talked to the people, behold, his mother and his brethren stood without, desiring to speak with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one said unto him, Behold, thy mother and thy brethren stand without, desiring to speak with the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he answered and said unto him that told him, Who is my mother? and who are my breth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e entered into the house of God, and did eat the shewbread, which was not lawful for him to eat, neither for them which were with him, but only for the pries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tretched forth his hand toward his disciples, and said, Behold my mother and my brethr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whosoever shall do the will of my Father which is in heaven, the same is my brother, and sister, and m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have ye not read in the law, how that on the sabbath days the priests in the temple profane the sabbath, and are blamel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say unto you, That in this place is one greater than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ye had known what this meaneth, I will have mercy, and not sacrifice, ye would not have condemned the guilt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on of man is Lord even of the sabbath day.]]></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2026-06-07T06:28:29Z</dcterms:created>
  <dcterms:modified xsi:type="dcterms:W3CDTF">2026-06-07T06:28:29Z</dcterms:modified>
  <dc:title>Bible.com.au: Matthew 12:1-50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