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1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1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rovide neither gold, nor silver, nor brass in your purs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r scrip for your journey, neither two coats, neither shoes, nor yet staves: for the workman is worthy of his me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nto whatsoever city or town ye shall enter, enquire who in it is worthy; and there abide till ye go the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when ye come into an house, salute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f the house be worthy, let your peace come upon it: but if it be not worthy, let your peace return to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osoever shall not receive you, nor hear your words, when ye depart out of that house or city, shake off the dust of your fee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Verily I say unto you, It shall be more tolerable for the land of Sodom and Gomorrha in the day of judgment, than for that c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hold, I send you forth as sheep in the midst of wolves: be ye therefore wise as serpents, and harmless as dov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beware of men: for they will deliver you up to the councils, and they will scourge you in their synagogue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ye shall be brought before governors and kings for my sake, for a testimony against them and the Gentil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when he had called unto him his twelve disciples, he gave them power against unclean spirits, to cast them out, and to heal all manner of sickness and all manner of disea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when they deliver you up, take no thought how or what ye shall speak: for it shall be given you in that same hour what ye shall spea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it is not ye that speak, but the Spirit of your Father which speaketh in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brother shall deliver up the brother to death, and the father the child: and the children shall rise up against their parents, and cause them to be put to dea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ye shall be hated of all men for my name’s sake: but he that endureth to the end shall be sav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when they persecute you in this city, flee ye into another: for verily I say unto you, Ye shall not have gone over the cities of Israel, till the Son of man be co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disciple is not above his master, nor the servant above his lor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t is enough for the disciple that he be as his master, and the servant as his lord. If they have called the master of the house Beelzebub, how much more shall they call them of his househol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ear them not therefore: for there is nothing covered, that shall not be revealed; and hid, that shall not be know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at I tell you in darkness, that speak ye in light: and what ye hear in the ear, that preach ye upon the housetop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fear not them which kill the body, but are not able to kill the soul: but rather fear him which is able to destroy both soul and body in hel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the names of the twelve apostles are these; The first, Simon, who is called Peter, and Andrew his brother; James the son of Zebedee, and John his brot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re not two sparrows sold for a farthing? and one of them shall not fall on the ground without your Fath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the very hairs of your head are all number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ear ye not therefore, ye are of more value than many sparrow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osoever therefore shall confess me before men, him will I confess also before my Father which is in heave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whosoever shall deny me before men, him will I also deny before my Father which is in heave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ink not that I am come to send peace on earth: I came not to send peace, but a swor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or I am come to set a man at variance against his father, and the daughter against her mother, and the daughter in law against her mother in law.]]></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a man’s foes shall be they of his own househol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He that loveth father or mother more than me is not worthy of me: and he that loveth son or daughter more than me is not worthy of m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that taketh not his cross, and followeth after me, is not worthy of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hilip, and Bartholomew; Thomas, and Matthew the publican; James the son of Alphaeus, and Lebbaeus, whose surname was Thaddaeu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e that findeth his life shall lose it: and he that loseth his life for my sake shall find i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He that receiveth you receiveth me, and he that receiveth me receiveth him that sent 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He that receiveth a prophet in the name of a prophet shall receive a prophet’s reward; and he that receiveth a righteous man in the name of a righteous man shall receive a righteous man’s rewar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whosoever shall give to drink unto one of these little ones a cup of cold water only in the name of a disciple, verily I say unto you, he shall in no wise lose his reward.]]></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imon the Canaanite, and Judas Iscariot, who also betrayed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se twelve Jesus sent forth, and commanded them, saying, Go not into the way of the Gentiles, and into any city of the Samaritans enter ye no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go rather to the lost sheep of the house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as ye go, preach, saying, The kingdom of heaven is at h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al the sick, cleanse the lepers, raise the dead, cast out devils: freely ye have received, freely give.]]></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2026-09-13T01:11:58Z</dcterms:created>
  <dcterms:modified xsi:type="dcterms:W3CDTF">2026-09-13T01:11:58Z</dcterms:modified>
  <dc:title>Bible.com.au: Matthew 10:1-42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