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zias begat Joatham; and Joatham begat Achaz; and Achaz begat Ezekia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zekias begat Manasses; and Manasses begat Amon; and Amon begat Josia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ias begat Jechonias and his brethren, about the time they were carried away to Babyl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y were brought to Babylon, Jechonias begat Salathiel; and Salathiel begat Zorobab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orobabel begat Abiud; and Abiud begat Eliakim; and Eliakim begat Azo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or begat Sadoc; and Sadoc begat Achim; and Achim begat Eliu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ud begat Eleazar; and Eleazar begat Matthan; and Matthan begat Jacob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begat Joseph the husband of Mary, of whom was born Jesus, who is called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l the generations from Abraham to David are fourteen generations; and from David until the carrying away into Babylon are fourteen generations; and from the carrying away into Babylon unto Christ are fourteen gener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birth of Jesus Christ was on this wise: When as his mother Mary was espoused to Joseph, before they came together, she was found with child of the Holy Gho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ok of the generation of Jesus Christ, the son of David, the son of Abraha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seph her husband, being a just man, and not willing to make her a publick example, was minded to put her away privi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ile he thought on these things, behold, the angel of the Lord appeared unto him in a dream, saying, Joseph, thou son of David, fear not to take unto thee Mary thy wife: for that which is conceived in her is of the Holy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bring forth a son, and thou shalt call his name JESUS: for he shall save his people from thei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is was done, that it might be fulfilled which was spoken of the Lord by the prophet, saying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 virgin shall be with child, and shall bring forth a son, and they shall call his name Emmanuel, which being interpreted is, God with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seph being raised from sleep did as the angel of the Lord had bidden him, and took unto him his wif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ew her not till she had brought forth her firstborn son: and he called his name JES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begat Isaac; and Isaac begat Jacob; and Jacob begat Judas and his brethre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 begat Phares and Zara of Thamar; and Phares begat Esrom; and Esrom begat Ara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am begat Aminadab; and Aminadab begat Naasson; and Naasson begat Salm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mon begat Booz of Rachab; and Booz begat Obed of Ruth; and Obed begat Jess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se begat David the king; and David the king begat Solomon of her that had been the wife of Uria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begat Roboam; and Roboam begat Abia; and Abia begat Asa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begat Josaphat; and Josaphat begat Joram; and Joram begat Ozia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2026-08-13T17:07:23Z</dcterms:created>
  <dcterms:modified xsi:type="dcterms:W3CDTF">2026-08-13T17:07:23Z</dcterms:modified>
  <dc:title>Bible.com.au: Matthew 1:1-25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