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 cometh, that shall burn as an oven; and all the proud, yea, and all that do wickedly, shall be stubble: and the day that cometh shall burn them up, saith the LORD of hosts, that it shall leave them neither root nor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that fear my name shall the Sun of righteousness arise with healing in his wings; and ye shall go forth, and grow up as calves of the st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tread down the wicked; for they shall be ashes under the soles of your feet in the day that I shall do this, saith the LORD of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the law of Moses my servant, which I commanded unto him in Horeb for all Israel, with the statutes and judg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end you Elijah the prophet before the coming of the great and dreadful day of the LOR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turn the heart of the fathers to the children, and the heart of the children to their fathers, lest I come and smite the earth with a c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2026-05-27T17:41:49Z</dcterms:created>
  <dcterms:modified xsi:type="dcterms:W3CDTF">2026-05-27T17:41:49Z</dcterms:modified>
  <dc:title>Bible.com.au: Malachi 4:1-6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