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are cursed with a curse: for ye have robbed me, even this whole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ye all the tithes into the storehouse, that there may be meat in mine house, and prove me now herewith, saith the LORD of hosts, if I will not open you the windows of heaven, and pour you out a blessing, that there shall not be room enough to receiv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rebuke the devourer for your sakes, and he shall not destroy the fruits of your ground; neither shall your vine cast her fruit before the time in the field,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nations shall call you blessed: for ye shall be a delightsome land, saith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have been stout against me, saith the LORD. Yet ye say, What have we spoken so much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have said, It is vain to serve God: and what profit is it that we have kept his ordinance, and that we have walked mournfully before the LOR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we call the proud happy; yea, they that work wickedness are set up; yea, they that tempt God are even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hat feared the LORD spake often one to another: and the LORD hearkened, and heard it, and a book of remembrance was written before him for them that feared the LORD, and that thought up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be mine, saith the LORD of hosts, in that day when I make up my jewels; and I will spare them, as a man spareth his own son that serve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ll ye return, and discern between the righteous and the wicked, between him that serveth God and him that serv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I will send my messenger, and he shall prepare the way before me: and the Lord, whom ye seek, shall suddenly come to his temple, even the messenger of the covenant, whom ye delight in: behold, he shall come, saith the LORD of ho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may abide the day of his coming? and who shall stand when he appeareth? for he is like a refiner’s fire, and like full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sit as a refiner and purifier of silver: and he shall purify the sons of Levi, and purge them as gold and silver, that they may offer unto the LORD an offering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offering of Judah and Jerusalem be pleasant unto the LORD, as in the days of old, and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come near to you to judgment; and I will be a swift witness against the sorcerers, and against the adulterers, and against false swearers, and against those that oppress the hireling in his wages, the widow, and the fatherless, and that turn aside the stranger from his right, and fear not me, saith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the LORD, I change not; therefore ye sons of Jacob are not consu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from the days of your fathers ye are gone away from mine ordinances, and have not kept them. Return unto me, and I will return unto you, saith the LORD of hosts. But ye said, Wherein shall we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e have robbed me. But ye say, Wherein have we robbed thee? In tithes and offering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2026-07-13T12:23:30Z</dcterms:created>
  <dcterms:modified xsi:type="dcterms:W3CDTF">2026-07-13T12:23:30Z</dcterms:modified>
  <dc:title>Bible.com.au: Malachi 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