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have I also made you contemptible and base before all the people, according as ye have not kept my ways, but have been partial in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we not all one father? hath not one God created us? why do we deal treacherously every man against his brother, by profaning the covenant of ou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hath dealt treacherously, and an abomination is committed in Israel and in Jerusalem; for Judah hath profaned the holiness of the LORD which he loved, and hath married the daughter of a strange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cut off the man that doeth this, the master and the scholar, out of the tabernacles of Jacob, and him that offereth an offering unto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have ye done again, covering the altar of the LORD with tears, with weeping, and with crying out, insomuch that he regardeth not the offering any more, or receiveth it with good will at your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ye say, Wherefore? Because the LORD hath been witness between thee and the wife of thy youth, against whom thou hast dealt treacherously: yet is she thy companion, and the wife of thy coven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id not he make one? Yet had he the residue of the spirit. And wherefore one? That he might seek a godly seed. Therefore take heed to your spirit, and let none deal treacherously against the wife of his y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the God of Israel, saith that he hateth putting away: for one covereth violence with his garment, saith the LORD of hosts: therefore take heed to your spirit, that ye deal not treacherous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have wearied the LORD with your words. Yet ye say, Wherein have we wearied him? When ye say, Every one that doeth evil is good in the sight of the LORD, and he delighteth in them; or, Where is the God of judg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O ye priests, this commandment is for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e will not hear, and if ye will not lay it to heart, to give glory unto my name, saith the LORD of hosts, I will even send a curse upon you, and I will curse your blessings: yea, I have cursed them already, because ye do not lay it to hea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I will corrupt your seed, and spread dung upon your faces, even the dung of your solemn feasts; and one shall take you away with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e shall know that I have sent this commandment unto you, that my covenant might be with Levi, saith the LORD of ho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ovenant was with him of life and peace; and I gave them to him for the fear wherewith he feared me, and was afraid before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w of truth was in his mouth, and iniquity was not found in his lips: he walked with me in peace and equity, and did turn many away from iniqu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priest’s lips should keep knowledge, and they should seek the law at his mouth: for he is the messenger of the LORD of ho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are departed out of the way; ye have caused many to stumble at the law; ye have corrupted the covenant of Levi, saith the LORD of host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2026-07-13T12:04:37Z</dcterms:created>
  <dcterms:modified xsi:type="dcterms:W3CDTF">2026-07-13T12:04:37Z</dcterms:modified>
  <dc:title>Bible.com.au: Malachi 2:1-17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