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I pray you, beseech God that he will be gracious unto us: this hath been by your means: will he regard your persons? saith the LORD of hos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re even among you that would shut the doors for nought? neither do ye kindle fire on mine altar for nought. I have no pleasure in you, saith the LORD of hosts, neither will I accept an offering at your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the rising of the sun even unto the going down of the same my name shall be great among the Gentiles; and in every place incense shall be offered unto my name, and a pure offering: for my name shall be great among the heathen, saith the LORD of hos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profaned it, in that ye say, The table of the LORD is polluted; and the fruit thereof, even his meat, is contempti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aid also, Behold, what a weariness is it! and ye have snuffed at it, saith the LORD of hosts; and ye brought that which was torn, and the lame, and the sick; thus ye brought an offering: should I accept this of your hand? saith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ursed be the deceiver, which hath in his flock a male, and voweth, and sacrificeth unto the Lord a corrupt thing: for I am a great King, saith the LORD of hosts, and my name is dreadful among the heath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ord of the LORD to Israel by Malach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ved you, saith the LORD. Yet ye say, Wherein hast thou loved us? Was not Esau Jacob’s brother? saith the LORD: yet I loved Jacob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ted Esau, and laid his mountains and his heritage waste for the dragons of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Edom saith, We are impoverished, but we will return and build the desolate places; thus saith the LORD of hosts, They shall build, but I will throw down; and they shall call them, The border of wickedness, and, The people against whom the LORD hath indignation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eyes shall see, and ye shall say, The LORD will be magnified from the border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 honoureth his father, and a servant his master: if then I be a father, where is mine honour? and if I be a master, where is my fear? saith the LORD of hosts unto you, O priests, that despise my name. And ye say, Wherein have we despised thy na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offer polluted bread upon mine altar; and ye say, Wherein have we polluted thee? In that ye say, The table of the LORD is contempti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offer the blind for sacrifice, is it not evil? and if ye offer the lame and sick, is it not evil? offer it now unto thy governor; will he be pleased with thee, or accept thy person? saith the LORD of hos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2026-06-04T08:02:42Z</dcterms:created>
  <dcterms:modified xsi:type="dcterms:W3CDTF">2026-06-04T08:02:42Z</dcterms:modified>
  <dc:title>Bible.com.au: Malachi 1:1-14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