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ese things, he marvelled at him, and turned him about, and said unto the people that followed him, I say unto you, I have not found so great faith, no, no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were sent, returning to the house, found the servant whole that had been si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e day after, that he went into a city called Nain; and many of his disciples went with him, and much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came nigh to the gate of the city, behold, there was a dead man carried out, the only son of his mother, and she was a widow: and much people of the city was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saw her, he had compassion on her, and said unto her, Weep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me and touched the bier: and they that bare him stood still. And he said, Young man, I say unto thee,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was dead sat up, and began to speak. And he delivered him to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a fear on all: and they glorified God, saying, That a great prophet is risen up among us; and, That God hath visited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rumour of him went forth throughout all Judæa, and throughout all the region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shewed him of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he had ended all his sayings in the audience of the people, he entered into Caperna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hn calling unto him two of his disciples sent them to Jesus, saying, Art thou he that should come? or look we for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were come unto him, they said, John Baptist hath sent us unto thee, saying, Art thou he that should come? or look we for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that same hour he cured many of their infirmities and plagues, and of evil spirits; and unto many that were blind he gave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answering said unto them, Go your way, and tell John what things ye have seen and heard; how that the blind see, the lame walk, the lepers are cleansed, the deaf hear, the dead are raised, to the poor the gospel is preac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lessed is he, whosoever shall not be offended i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messengers of John were departed, he began to speak unto the people concerning John, What went ye out into the wilderness for to see? A reed shaken with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at went ye out for to see? A man clothed in soft raiment? Behold, they which are gorgeously apparelled, and live delicately, are in kings’ cour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went ye out for to see? A prophet? Yea, I say unto you, and much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he, of whom it is written, Behold, I send my messenger before thy face, which shall prepare thy way before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say unto you, Among those that are born of women there is not a greater prophet than John the Baptist: but he that is least in the kingdom of God is greater than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centurion’s servant, who was dear unto him, was sick, and ready to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people that heard him, and the publicans, justified God, being baptized with the baptism of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lawyers rejected the counsel of God against themselves, being not baptized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Whereunto then shall I liken the men of this generation? and to what are they li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unto children sitting in the marketplace, and calling one to another, and saying, We have piped unto you, and ye have not danced; we have mourned to you, and ye have not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e say, He hath a d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is come eating and drinking; and ye say, Behold a gluttonous man, and a winebibber, a friend of publican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justified of all her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ne of the Pharisees desired him that he would eat with him. And he went into the Pharisee’s house, and sat down to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hold, a woman in the city, which was a sinner, when she knew that Jesus sat at meat in the Pharisee’s house, brought an alabaster box of oint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tood at his feet behind him weeping, and began to wash his feet with tears, and did wipe them with the hairs of her head, and kissed his feet, and anointed them with the oint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of Jesus, he sent unto him the elders of the Jews, beseeching him that he would come and heal his serva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the Pharisee which had bidden him saw it, he spake within himself, saying, This man, if he were a prophet, would have known who and what manner of woman this is that toucheth him: for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answering said unto him, Simon, I have somewhat to say unto thee. And he saith, Master, say 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as a certain creditor which had two debtors: the one owed five hundred pence, and the other fif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y had nothing to pay, he frankly forgave them both. Tell me therefore, which of them will love him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and said, I suppose that he, to whom he forgave most. And he said unto him, Thou hast rightly judg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urned to the woman, and said unto Simon, Seest thou this woman? I entered into thine house, thou gavest me no water for my feet: but she hath washed my feet with tears, and wiped them with the hairs of her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gavest me no kiss: but this woman since the time I came in hath not ceased to kiss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y head with oil thou didst not anoint: but this woman hath anointed my feet with ointme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refore I say unto thee, Her sins, which are many, are forgiven; for she loved much: but to whom little is forgiven, the same loveth litt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Thy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ame to Jesus, they besought him instantly, saying, That he was worthy for whom he should do thi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that sat at meat with him began to say within themselves, Who is this that forgiveth sins als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aid to the woman, Thy faith hath saved thee; go in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loveth our nation, and he hath built us a synago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went with them. And when he was now not far from the house, the centurion sent friends to him, saying unto him, Lord, trouble not thyself: for I am not worthy that thou shouldest enter under my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either thought I myself worthy to come unto thee: but say in a word, and my servant shall b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also am a man set under authority, having under me soldiers, and I say unto one, Go, and he goeth; and to another, Come, and he cometh; and to my servant, Do this, and he doeth i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2026-06-17T04:50:34Z</dcterms:created>
  <dcterms:modified xsi:type="dcterms:W3CDTF">2026-06-17T04:50:34Z</dcterms:modified>
  <dc:title>Bible.com.au: Luke 7:1-50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