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83059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4: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brought him to Jerusalem, and set him on a pinnacle of the temple, and said unto him, If thou be the Son of God, cast thyself down from hen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it is written, He shall give his angels charge over thee, to keep the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n their hands they shall bear thee up, lest at any time thou dash thy foot against a ston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Jesus answering said unto him, It is said, Thou shalt not tempt the Lord thy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when the devil had ended all the temptation, he departed from him for a seas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Jesus returned in the power of the Spirit into Galilee: and there went out a fame of him through all the region round abou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taught in their synagogues, being glorified of al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came to Nazareth, where he had been brought up: and, as his custom was, he went into the synagogue on the sabbath day, and stood up for to rea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re was delivered unto him the book of the prophet Esaias. And when he had opened the book, he found the place where it was writt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Spirit of the Lord is upon me, because he hath anointed me to preach the gospel to the poor; he hath sent me to heal the brokenhearted, to preach deliverance to the captives, and recovering of sight to the blind, to set at liberty them that are bruis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Jesus being full of the Holy Ghost returned from Jordan, and was led by the Spirit into the wildernes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o preach the acceptable year of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closed the book, and he gave it again to the minister, and sat down. And the eyes of all them that were in the synagogue were fastened on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began to say unto them, This day is this scripture fulfilled in your ea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all bare him witness, and wondered at the gracious words which proceeded out of his mouth. And they said, Is not this Joseph’s s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said unto them, Ye will surely say unto me this proverb, Physician, heal thyself: whatsoever we have heard done in Capernaum, do also here in thy countr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he said, Verily I say unto you, No prophet is accepted in his own countr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I tell you of a truth, many widows were in Israel in the days of Elias, when the heaven was shut up three years and six months, when great famine was throughout all the lan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unto none of them was Elias sent, save unto Sarepta, a city of Sidon, unto a woman that was a widow.]]></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many lepers were in Israel in the time of Eliseus the prophet; and none of them was cleansed, saving Naaman the Syria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all they in the synagogue, when they heard these things, were filled with wra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ing forty days tempted of the devil. And in those days he did eat nothing: and when they were ended, he afterward hunger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rose up, and thrust him out of the city, and led him unto the brow of the hill whereon their city was built, that they might cast him down headlo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he passing through the midst of them went his wa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came down to Capernaum, a city of Galilee, and taught them on the sabbath day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y were astonished at his doctrine: for his word was with powe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in the synagogue there was a man, which had a spirit of an unclean devil, and cried out with a loud voic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aying, Let us alone; what have we to do with thee, thou Jesus of Nazareth? art thou come to destroy us? I know thee who thou art; the Holy One of Go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Jesus rebuked him, saying, Hold thy peace, and come out of him. And when the devil had thrown him in the midst, he came out of him, and hurt him no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ey were all amazed, and spake among themselves, saying, What a word is this! for with authority and power he commandeth the unclean spirits, and they come ou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 fame of him went out into every place of the country round abou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he arose out of the synagogue, and entered into Simon’s house. And Simon’s wife’s mother was taken with a great fever; and they besought him for h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devil said unto him, If thou be the Son of God, command this stone that it be made brea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he stood over her, and rebuked the fever; and it left her: and immediately she arose and ministered unto the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Now when the sun was setting, all they that had any sick with divers diseases brought them unto him; and he laid his hands on every one of them, and healed them.]]></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devils also came out of many, crying out, and saying, Thou art Christ the Son of God. And he rebuking them suffered them not to speak: for they knew that he was Chris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when it was day, he departed and went into a desert place: and the people sought him, and came unto him, and stayed him, that he should not depart from them.]]></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he said unto them, I must preach the kingdom of God to other cities also: for therefore am I sent.]]></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he preached in the synagogues of Galile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Jesus answered him, saying, It is written, That man shall not live by bread alone, but by every word of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devil, taking him up into an high mountain, shewed unto him all the kingdoms of the world in a moment of ti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devil said unto him, All this power will I give thee, and the glory of them: for that is delivered unto me; and to whomsoever I will I give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thou therefore wilt worship me, all shall be thin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Jesus answered and said unto him, Get thee behind me, Satan: for it is written, Thou shalt worship the Lord thy God, and him only shalt thou serve.]]></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2026-06-07T06:38:45Z</dcterms:created>
  <dcterms:modified xsi:type="dcterms:W3CDTF">2026-06-07T06:38:45Z</dcterms:modified>
  <dc:title>Bible.com.au: Luke 4:1-44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