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04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questioned with him in many words; but he answered him no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scribes stood and vehemently accus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with his men of war set him at nought, and mocked him, and arrayed him in a gorgeous robe, and sent him again to Pi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 Pilate and Herod were made friends together: for before they were at enmity between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, when he had called together the chief priests and the rulers and the peopl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unto them, Ye have brought this man unto me, as one that perverteth the people: and, behold, I, having examined him before you, have found no fault in this man touching those things whereof ye accuse h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nor yet Herod: for I sent you to him; and, lo, nothing worthy of death is done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chastise him, and releas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of necessity he must release one unto them at the feast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ll at once, saying, Away with this man, and release unto us Barabba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multitude of them arose, and led him un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for a certain sedition made in the city, and for murder, was cast into prison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therefore, willing to release Jesus, spake again to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ried, saying, Crucify him, crucify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 the third time, Why, what evil hath he done? I have found no cause of death in him: I will therefore chastise him, and let him g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instant with loud voices, requiring that he might be crucified. And the voices of them and of the chief priests prevai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gave sentence that it should be as they requi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leased unto them him that for sedition and murder was cast into prison, whom they had desired; but he delivered Jesus to their wi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led him away, they laid hold upon one Simon, a Cyrenian, coming out of the country, and on him they laid the cross, that he might bear it after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followed him a great company of people, and of women, which also bewailed and lamented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urning unto them said, Daughters of Jerusalem, weep not for me, but weep for yourselves, and for your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accuse him, saying, We found this fellow perverting the nation, and forbidding to give tribute to Cæsar, saying that he himself is Christ a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s are coming, in the which they shall say, Blessed are the barren, and the wombs that never bare, and the paps which never gave su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gin to say to the mountains, Fall on us; and to the hills, Cover 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do these things in a green tree, what shall be done in the dr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two other, malefactors, led with him to be put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to the place, which is called Calvary, there they crucified him, and the malefactors, one on the right hand, and the other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Father, forgive them; for they know not what they do. And they parted his raiment, and cast lo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tood beholding. And the rulers also with them derided him, saying, He saved others; let him save himself, if he be Christ, the chosen of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also mocked him, coming to him, and offering him vinegar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If thou be the king of the Jews, save thyself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uperscription also was written over him in letters of Greek, and Latin, and Hebrew, THIS IS THE KING OF THE JE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saying, Art thou the King of the Jews? And he answered him and said, Thou sayest i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malefactors which were hanged railed on him, saying, If thou be Christ, save thyself and u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answering rebuked him, saying, Dost not thou fear God, seeing thou art in the same condemnatio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indeed justly; for we receive the due reward of our deeds: but this man hath done nothing amis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Jesus, Lord, remember me when thou comest into thy kingdo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Verily I say unto thee, To day shalt thou be with me in paradis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bout the sixth hour, and there was a darkness over all the earth until the ninth hou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n was darkened, and the veil of the temple was rent in the mid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esus had cried with a loud voice, he said, Father, into thy hands I commend my spirit: and having said thus, he gave up the ghos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centurion saw what was done, he glorified God, saying, Certainly this was a righteous ma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people that came together to that sight, beholding the things which were done, smote their breasts, and retur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Pilate to the chief priests and to the people, I find no fault in this 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his acquaintance, and the women that followed him from Galilee, stood afar off, beholding these thing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man named Joseph, a counsellor; and he was a good man, and a just: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same had not consented to the counsel and deed of them;) he was of Arimathæa, a city of the Jews: who also himself waited for the kingdom of Go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ent unto Pilate, and begged the body of Jesu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down, and wrapped it in linen, and laid it in a sepulchre that was hewn in stone, wherein never man before was lai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day was the preparation, and the sabbath drew on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also, which came with him from Galilee, followed after, and beheld the sepulchre, and how his body was lai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ed, and prepared spices and ointments; and rested the sabbath day according to the commandmen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he more fierce, saying, He stirreth up the people, teaching throughout all Jewry, beginning from Galilee to this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heard of Galilee, he asked whether the man were a Galilæ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oon as he knew that he belonged unto Herod’s jurisdiction, he sent him to Herod, who himself also was at Jerusalem at tha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od saw Jesus, he was exceeding glad: for he was desirous to see him of a long season, because he had heard many things of him; and he hoped to have seen some miracle done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2026-06-25T13:29:09Z</dcterms:created>
  <dcterms:modified xsi:type="dcterms:W3CDTF">2026-06-25T13:29:09Z</dcterms:modified>
  <dc:title>Bible.com.au: Luke 23:1-56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