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9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2: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feast of unleavened bread drew nigh, which is called 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hief priests and scribes sought how they might kill him; for they feared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entered Satan into Judas surnamed Iscariot, being of the number of the twel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ent his way, and communed with the chief priests and captains, how he might betray him un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were glad, and covenanted to give him mon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promised, and sought opportunity to betray him unto them in the absence of the multit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came the day of unleavened bread, when the passover must be ki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ent Peter and John, saying, Go and prepare us the passover, that we may 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unto him, Where wilt thou that we prepa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them, Behold, when ye are entered into the city, there shall a man meet you, bearing a pitcher of water; follow him into the house where he entereth 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e shall say unto the goodman of the house, The Master saith unto thee, Where is the guestchamber, where I shall eat the passover with my discip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shew you a large upper room furnished: there make rea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went, and found as he had said unto them: and they made ready the passo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 hour was come, he sat down, and the twelve apostles with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them, With desire I have desired to eat this passover with you before I suff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say unto you, I will not any more eat thereof, until it be fulfilled in the kingdom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ook the cup, and gave thanks, and said, Take this, and divide it among yoursel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say unto you, I will not drink of the fruit of the vine, until the kingdom of God shall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took bread, and gave thanks, and brake it, and gave unto them, saying, This is my body which is given for you: this do in remembrance of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kewise also the cup after supper, saying, This cup is the new testament in my blood, which is shed fo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behold, the hand of him that betrayeth me is with me on the ta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ruly the Son of man goeth, as it was determined: but woe unto that man by whom he is betray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began to enquire among themselves, which of them it was that should do this th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re was also a strife among them, which of them should be accounted the great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unto them, The kings of the Gentiles exercise lordship over them; and they that exercise authority upon them are called benefact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e shall not be so: but he that is greatest among you, let him be as the younger; and he that is chief, as he that doth ser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whether is greater, he that sitteth at meat, or he that serveth? is not he that sitteth at meat? but I am among you as he that serve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 are they which have continued with me in my tempta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 appoint unto you a kingdom, as my Father hath appointed unto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ye may eat and drink at my table in my kingdom, and sit on thrones judging the twelve tribes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said, Simon, Simon, behold, Satan hath desired to have you, that he may sift you as wh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have prayed for thee, that thy faith fail not: and when thou art converted, strengthen thy breth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aid unto him, Lord, I am ready to go with thee, both into prison, and to dea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I tell thee, Peter, the cock shall not crow this day, before that thou shalt thrice deny that thou knowest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id unto them, When I sent you without purse, and scrip, and shoes, lacked ye any thing? And they said, Noth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said he unto them, But now, he that hath a purse, let him take it, and likewise his scrip: and he that hath no sword, let him sell his garment, and buy 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I say unto you, that this that is written must yet be accomplished in me, And he was reckoned among the transgressors: for the things concerning me have an e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said, Lord, behold, here are two swords. And he said unto them, It is enoug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came out, and went, as he was wont, to the mount of Olives; and his disciples also followed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he was at the place, he said unto them, Pray that ye enter not into tempt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was withdrawn from them about a stone’s cast, and kneeled down, and pray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ying, Father, if thou be willing, remove this cup from me: nevertheless not my will, but thine, be d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re appeared an angel unto him from heaven, strengthening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being in an agony he prayed more earnestly: and his sweat was as it were great drops of blood falling down to the grou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n he rose up from prayer, and was come to his disciples, he found them sleeping for sorrow,]]></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aid unto them, Why sleep ye? rise and pray, lest ye enter into tempta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ile he yet spake, behold a multitude, and he that was called Judas, one of the twelve, went before them, and drew near unto Jesus to kiss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Jesus said unto him, Judas, betrayest thou the Son of man with a kis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n they which were about him saw what would follow, they said unto him, Lord, shall we smite with the swor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one of them smote the servant of the high priest, and cut off his right e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Jesus answered and said, Suffer ye thus far. And he touched his ear, and healed h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Jesus said unto the chief priests, and captains of the temple, and the elders, which were come to him, Be ye come out, as against a thief, with swords and stav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I was daily with you in the temple, ye stretched forth no hands against me: but this is your hour, and the power of darknes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took they him, and led him, and brought him into the high priest’s house. And Peter followed afar off.]]></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they had kindled a fire in the midst of the hall, and were set down together, Peter sat down among the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a certain maid beheld him as he sat by the fire, and earnestly looked upon him, and said, This man was also with hi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he denied him, saying, Woman, I know him no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after a little while another saw him, and said, Thou art also of them. And Peter said, Man, I am no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about the space of one hour after another confidently affirmed, saying, Of a truth this fellow also was with him: for he is a Galilæ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Peter said, Man, I know not what thou sayest. And immediately, while he yet spake, the cock crew.]]></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 Lord turned, and looked upon Peter. And Peter remembered the word of the Lord, how he had said unto him, Before the cock crow, thou shalt deny me thric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Peter went out, and wept bitterl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men that held Jesus mocked him, and smote hi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when they had blindfolded him, they struck him on the face, and asked him, saying, Prophesy, who is it that smote the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many other things blasphemously spake they against hi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as soon as it was day, the elders of the people and the chief priests and the scribes came together, and led him into their council, saying,]]></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rt thou the Christ? tell us. And he said unto them, If I tell you, ye will not believ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if I also ask you, ye will not answer me, nor let me g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Hereafter shall the Son of man sit on the right hand of the power of Go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en said they all, Art thou then the Son of God? And he said unto them, Ye say that I a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they said, What need we any further witness? for we ourselves have heard of his own mouth.]]></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2026-10-14T10:44:13Z</dcterms:created>
  <dcterms:modified xsi:type="dcterms:W3CDTF">2026-10-14T10:44:13Z</dcterms:modified>
  <dc:title>Bible.com.au: Luke 22:1-71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