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Where wilt thou that we prep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unto them, Behold, when ye are entered into the city, there shall a man meet you, bearing a pitcher of water; follow him into the house where he entereth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shall say unto the goodman of the house, The Master saith unto thee, Where is the guestchamber, where I shall eat the passover with my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shew you a large upper room furnished: there make rea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nt, and found as he had said unto them: and they made ready the passo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 hour was come, he sat down, and the twelve apostle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With desire I have desired to eat this passover with you before I suff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say unto you, I will not any more eat thereof, until it be fulfilled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ok the cup, and gave thanks, and said, Take this, and divide it among yoursel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say unto you, I will not drink of the fruit of the vine, until the kingdom of God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east of unleavened bread drew nigh, which is called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bread, and gave thanks, and brake it, and gave unto them, saying, This is my body which is given for you: this do in remembrance of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kewise also the cup after supper, saying, This cup is the new testament in my blood, which is shed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behold, the hand of him that betrayeth me is with me on the ta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ruly the Son of man goeth, as it was determined: but woe unto that man by whom he is betray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egan to enquire among themselves, which of them it was that should do this th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was also a strife among them, which of them should be accounted the great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The kings of the Gentiles exercise lordship over them; and they that exercise authority upon them are called benefac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e shall not be so: but he that is greatest among you, let him be as the younger; and he that is chief, as he that doth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hether is greater, he that sitteth at meat, or he that serveth? is not he that sitteth at meat? but I am among you as he that serv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are they which have continued with me in my tempt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priests and scribes sought how they might kill him; for they feared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appoint unto you a kingdom, as my Father hath appointed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ye may eat and drink at my table in my kingdom, and sit on thrones judging the twelve trib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said, Simon, Simon, behold, Satan hath desired to have you, that he may sift you as wh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thee, that thy faith fail not: and when thou art converted, strengthen thy breth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aid unto him, Lord, I am ready to go with thee, both into prison, and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I tell thee, Peter, the cock shall not crow this day, before that thou shalt thrice deny that thou knowes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unto them, When I sent you without purse, and scrip, and shoes, lacked ye any thing? And they said, N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them, But now, he that hath a purse, let him take it, and likewise his scrip: and he that hath no sword, let him sell his garment, and buy 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say unto you, that this that is written must yet be accomplished in me, And he was reckoned among the transgressors: for the things concerning me have an e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said, Lord, behold, here are two swords. And he said unto them, It is en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ntered Satan into Judas surnamed Iscariot, being of the number of the twelv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ame out, and went, as he was wont, to the mount of Olives; and his disciples also follow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was at the place, he said unto them, Pray that ye enter not into tempt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was withdrawn from them about a stone’s cast, and kneeled down, and pray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Father, if thou be willing, remove this cup from me: nevertheless not my will, but thine, be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appeared an angel unto him from heaven, strengthening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being in an agony he prayed more earnestly: and his sweat was as it were great drops of blood falling down to the grou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he rose up from prayer, and was come to his disciples, he found them sleeping for sorro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aid unto them, Why sleep ye? rise and pray, lest ye enter into temptat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hile he yet spake, behold a multitude, and he that was called Judas, one of the twelve, went before them, and drew near unto Jesus to kiss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unto him, Judas, betrayest thou the Son of man with a ki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his way, and communed with the chief priests and captains, how he might betray him unto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which were about him saw what would follow, they said unto him, Lord, shall we smite with the sw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one of them smote the servant of the high priest, and cut off his right e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Jesus answered and said, Suffer ye thus far. And he touched his ear, and healed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unto the chief priests, and captains of the temple, and the elders, which were come to him, Be ye come out, as against a thief, with swords and stav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I was daily with you in the temple, ye stretched forth no hands against me: but this is your hour, and the power of darkn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ook they him, and led him, and brought him into the high priest’s house. And Peter followed afar off.]]></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they had kindled a fire in the midst of the hall, and were set down together, Peter sat down among the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a certain maid beheld him as he sat by the fire, and earnestly looked upon him, and said, This man was also with hi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he denied him, saying, Woman, I know him no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after a little while another saw him, and said, Thou art also of them. And Peter said, Man, I am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glad, and covenanted to give him mone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about the space of one hour after another confidently affirmed, saying, Of a truth this fellow also was with him: for he is a Galilæ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eter said, Man, I know not what thou sayest. And immediately, while he yet spake, the cock crew.]]></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 Lord turned, and looked upon Peter. And Peter remembered the word of the Lord, how he had said unto him, Before the cock crow, thou shalt deny me thric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Peter went out, and wept bitterl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the men that held Jesus mocked him, and smote hi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when they had blindfolded him, they struck him on the face, and asked him, saying, Prophesy, who is it that smote the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many other things blasphemously spake they against him.]]></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soon as it was day, the elders of the people and the chief priests and the scribes came together, and led him into their council, saying,]]></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rt thou the Christ? tell us. And he said unto them, If I tell you, ye will not believ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lso ask you, ye will not answer me, nor let me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promised, and sought opportunity to betray him unto them in the absence of the multitud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reafter shall the Son of man sit on the right hand of the power of Go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n said they all, Art thou then the Son of God? And he said unto them, Ye say that I a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they said, What need we any further witness? for we ourselves have heard of his own mou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ame the day of unleavened bread, when the passover must be k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Peter and John, saying, Go and prepare us the passover, that we may ea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2026-06-04T08:03:39Z</dcterms:created>
  <dcterms:modified xsi:type="dcterms:W3CDTF">2026-06-04T08:03:39Z</dcterms:modified>
  <dc:title>Bible.com.au: Luke 22:1-71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