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e shall hear of wars and commotions, be not terrified: for these things must first come to pass; but the end is not by and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he unto them, Nation shall rise against nation, and kingdom against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earthquakes shall be in divers places, and famines, and pestilences; and fearful sights and great signs shall there be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ese, they shall lay their hands on you, and persecute you, delivering you up to the synagogues, and into prisons, being brought before kings and rulers for my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turn to you for a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ttle it therefore in your hearts, not to meditate before what ye shall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a mouth and wisdom, which all your adversaries shall not be able to gainsay nor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 shall be betrayed both by parents, and brethren, and kinsfolks, and friends; and some of you shall they caus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be hated of all men for my name’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re shall not an hair of your head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looked up, and saw the rich men casting their gifts into the treasu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your patience possess ye y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ye shall see Jerusalem compassed with armies, then know that the desolation thereof is n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em which are in Judæa flee to the mountains; and let them which are in the midst of it depart out; and let not them that are in the countries enter therein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se be the days of vengeance, that all things which are written may be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oe unto them that are with child, and to them that give suck, in those days! for there shall be great distress in the land, and wrath upon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fall by the edge of the sword, and shall be led away captive into all nations: and Jerusalem shall be trodden down of the Gentiles, until the times of the Gentiles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signs in the sun, and in the moon, and in the stars; and upon the earth distress of nations, with perplexity; the sea and the waves roa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s hearts failing them for fear, and for looking after those things which are coming on the earth: for the powers of heaven sha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they see the Son of man coming in a cloud with power and great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se things begin to come to pass, then look up, and lift up your heads; for your redemption draweth n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also a certain poor widow casting in thither two m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to them a parable; Behold the fig tree, and all the tr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now shoot forth, ye see and know of your own selves that summer is now nigh a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ikewise ye, when ye see these things come to pass, know ye that the kingdom of God is nigh at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Verily I say unto you, This generation shall not pass away, till all be fulfil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ake heed to yourselves, lest at any time your hearts be overcharged with surfeiting, and drunkenness, and cares of this life, and so that day come upon you unawa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as a snare shall it come on all them that dwell on the face of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tch ye therefore, and pray always, that ye may be accounted worthy to escape all these things that shall come to pass, and to stand before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n the day time he was teaching in the temple; and at night he went out, and abode in the mount that is called the mount of O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im in the temple, for to hea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Of a truth I say unto you, that this poor widow hath cast in more than they 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se have of their abundance cast in unto the offerings of God: but she of her penury hath cast in all the living that s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me spake of the temple, how it was adorned with goodly stones and gifts,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se things which ye behold, the days will come, in the which there shall not be left one stone upon another, that shall not be throw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sked him, saying, Master, but when shall these things be? and what sign will there be when these things shall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ake heed that ye be not deceived: for many shall come in my name, saying, I am Christ; and the time draweth near: go ye not therefore after the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2026-06-17T04:50:43Z</dcterms:created>
  <dcterms:modified xsi:type="dcterms:W3CDTF">2026-06-17T04:50:43Z</dcterms:modified>
  <dc:title>Bible.com.au: Luke 21:1-38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