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22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21: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when ye shall hear of wars and commotions, be not terrified: for these things must first come to pass; but the end is not by and b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said he unto them, Nation shall rise against nation, and kingdom against kingdo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great earthquakes shall be in divers places, and famines, and pestilences; and fearful sights and great signs shall there be from heav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before all these, they shall lay their hands on you, and persecute you, delivering you up to the synagogues, and into prisons, being brought before kings and rulers for my name’s sak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t shall turn to you for a testimon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ettle it therefore in your hearts, not to meditate before what ye shall answ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I will give you a mouth and wisdom, which all your adversaries shall not be able to gainsay nor resi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ye shall be betrayed both by parents, and brethren, and kinsfolks, and friends; and some of you shall they cause to be put to dea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ye shall be hated of all men for my name’s sak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here shall not an hair of your head peris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he looked up, and saw the rich men casting their gifts into the treasur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n your patience possess ye your soul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n ye shall see Jerusalem compassed with armies, then know that the desolation thereof is nig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let them which are in Judæa flee to the mountains; and let them which are in the midst of it depart out; and let not them that are in the countries enter thereinto.]]></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these be the days of vengeance, that all things which are written may be fulfill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woe unto them that are with child, and to them that give suck, in those days! for there shall be great distress in the land, and wrath upon this peopl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y shall fall by the edge of the sword, and shall be led away captive into all nations: and Jerusalem shall be trodden down of the Gentiles, until the times of the Gentiles be fulfill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re shall be signs in the sun, and in the moon, and in the stars; and upon the earth distress of nations, with perplexity; the sea and the waves roar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en’s hearts failing them for fear, and for looking after those things which are coming on the earth: for the powers of heaven shall be shak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n shall they see the Son of man coming in a cloud with power and great glor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when these things begin to come to pass, then look up, and lift up your heads; for your redemption draweth nig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aw also a certain poor widow casting in thither two mit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he spake to them a parable; Behold the fig tree, and all the tre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en they now shoot forth, ye see and know of your own selves that summer is now nigh at han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likewise ye, when ye see these things come to pass, know ye that the kingdom of God is nigh at han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Verily I say unto you, This generation shall not pass away, till all be fulfill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aven and earth shall pass away: but my words shall not pass awa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ake heed to yourselves, lest at any time your hearts be overcharged with surfeiting, and drunkenness, and cares of this life, and so that day come upon you unawar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For as a snare shall it come on all them that dwell on the face of the whole eart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atch ye therefore, and pray always, that ye may be accounted worthy to escape all these things that shall come to pass, and to stand before the Son of ma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in the day time he was teaching in the temple; and at night he went out, and abode in the mount that is called the mount of Olive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all the people came early in the morning to him in the temple, for to hear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said, Of a truth I say unto you, that this poor widow hath cast in more than they all:]]></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all these have of their abundance cast in unto the offerings of God: but she of her penury hath cast in all the living that she ha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s some spake of the temple, how it was adorned with goodly stones and gifts, he sai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s for these things which ye behold, the days will come, in the which there shall not be left one stone upon another, that shall not be thrown dow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asked him, saying, Master, but when shall these things be? and what sign will there be when these things shall come to pas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said, Take heed that ye be not deceived: for many shall come in my name, saying, I am Christ; and the time draweth near: go ye not therefore after them.]]></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2026-06-17T03:45:55Z</dcterms:created>
  <dcterms:modified xsi:type="dcterms:W3CDTF">2026-06-17T03:45:55Z</dcterms:modified>
  <dc:title>Bible.com.au: Luke 21:1-38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