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lo, the angel of the Lord came upon them, and the glory of the Lord shone round about them: and they were sore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ngel said unto them, Fear not: for, behold, I bring you good tidings of great joy, which shall be to all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unto you is born this day in the city of David a Saviour, which is Chris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shall be a sign unto you; Ye shall find the babe wrapped in swaddling clothes, lying in a m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uddenly there was with the angel a multitude of the heavenly host praising God, and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lory to God in the highest, and on earth peace, good will toward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as the angels were gone away from them into heaven, the shepherds said one to another, Let us now go even unto Bethlehem, and see this thing which is come to pass, which the Lord hath made known un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with haste, and found Mary, and Joseph, and the babe lying in a m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y had seen it, they made known abroad the saying which was told them concerning this chi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y that heard it wondered at those things which were told them by the shephe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ose days, that there went out a decree from Cæsar Augustus, that all the world should be tax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ary kept all these things, and pondered them in her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hepherds returned, glorifying and praising God for all the things that they had heard and seen, as it was told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eight days were accomplished for the circumcising of the child, his name was called JESUS, which was so named of the angel before he was conceived in the wom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 days of her purification according to the law of Moses were accomplished, they brought him to Jerusalem, to present him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it is written in the law of the Lord, Every male that openeth the womb shall be called holy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offer a sacrifice according to that which is said in the law of the Lord, A pair of turtledoves, or two young pige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there was a man in Jerusalem, whose name was Simeon; and the same man was just and devout, waiting for the consolation of Israel: and the Holy Ghost was up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was revealed unto him by the Holy Ghost, that he should not see death, before he had seen the Lord’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came by the Spirit into the temple: and when the parents brought in the child Jesus, to do for him after the custom of the l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ook he him up in his arms, and blessed God,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taxing was first made when Cyrenius was governor of Sy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ord, now lettest thou thy servant depart in peace, according to thy w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ine eyes have seen thy salv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thou hast prepared before the face of all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ight to lighten the Gentiles, and the glory of thy people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oseph and his mother marvelled at those things which were spoken of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imeon blessed them, and said unto Mary his mother, Behold, this child is set for the fall and rising again of many in Israel; and for a sign which shall be spoken again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a, a sword shall pierce through thy own soul also,) that the thoughts of many hearts may be reveal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re was one Anna, a prophetess, the daughter of Phanuel, of the tribe of Aser: she was of a great age, and had lived with an husband seven years from her virgini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he was a widow of about fourscore and four years, which departed not from the temple, but served God with fastings and prayers night and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e coming in that instant gave thanks likewise unto the Lord, and spake of him to all them that looked for redemption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went to be taxed, every one into his own c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y had performed all things according to the law of the Lord, they returned into Galilee, to their own city Nazar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child grew, and waxed strong in spirit, filled with wisdom: and the grace of God was upon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his parents went to Jerusalem every year at the feast of the passo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he was twelve years old, they went up to Jerusalem after the custom of the fea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 they had fulfilled the days, as they returned, the child Jesus tarried behind in Jerusalem; and Joseph and his mother knew not of 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y, supposing him to have been in the company, went a day’s journey; and they sought him among their kinsfolk and acquainta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they found him not, they turned back again to Jerusalem, seeking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it came to pass, that after three days they found him in the temple, sitting in the midst of the doctors, both hearing them, and asking them questi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at heard him were astonished at his understanding and answ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they saw him, they were amazed: and his mother said unto him, Son, why hast thou thus dealt with us? behold, thy father and I have sought thee sorrow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also went up from Galilee, out of the city of Nazareth, into Judæa, unto the city of David, which is called Bethlehem; (because he was of the house and lineage of Davi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aid unto them, How is it that ye sought me? wist ye not that I must be about my Father’s busines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understood not the saying which he spake unto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went down with them, and came to Nazareth, and was subject unto them: but his mother kept all these sayings in her hear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increased in wisdom and stature, and in favour with God and m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be taxed with Mary his espoused wife, being great with ch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it was, that, while they were there, the days were accomplished that she should be deliv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brought forth her firstborn son, and wrapped him in swaddling clothes, and laid him in a manger; because there was no room for them in the in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re in the same country shepherds abiding in the field, keeping watch over their flock by nigh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2026-06-04T08:04:16Z</dcterms:created>
  <dcterms:modified xsi:type="dcterms:W3CDTF">2026-06-04T08:04:16Z</dcterms:modified>
  <dc:title>Bible.com.au: Luke 2:1-52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