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the angel of the Lord came upon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Fear not: for, behold, I bring you good tidings of great joy, which shall be to all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unto you is born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a sign unto you; Ye shall find the babe wrapped in swaddling clothes,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good will towar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as the angels were gone away from them into heaven, the shepherds said one to another, Let us now go even unto Bethlehem, and see this thing which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Mary, and Joseph, and the babe lying in a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seen it, they made known abroad the saying which was told them concerning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y that heard it wondered at those things which were told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re went out a decree from Cæsar Augustus, that all the world should be tax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things, and pondered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as it was tol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accomplished for the circumcising of the child, his name was called JESUS, which was so named of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her purification according to the law of Moses were accomplished, they brought him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e same man was just and devout, waiting for the consolation of Israel: and the Holy Ghos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revealed unto him by the Holy Ghos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by the Spirit into the temple: and when the parents brought in the child Jesus, to do for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ook he him up in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taxing was first made when Cyre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rd, now lettest thou thy servant depart in peace, according to thy 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to lighten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eph and his mother marvelled at those things which were spoken of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 and rising again of many in Israel; and for a sign which shall be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 sword shall pierce through thy own soul also,) that the thoughts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er: she was of a great age, and had lived with an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was a widow of about fourscore and four years, which departed not from the temple, but served God with fastings and prayer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e coming in that instant gave thanks likewise unto the Lord, and spake of him to all them that looked for redemption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be taxed, every one in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performed all things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in spirit,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his parents went to Jerusalem every year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to Jerusalem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returned, the child Jesus tarried behind in Jerusalem; and Joseph and his mother knew not of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supposing him to have been in the company, went a day’s journey; and they sought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turned back again to Jerusalem, seeking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that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stonished at his understanding and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mazed: and his mother said unto him, Son, why hast thou thus dealt with us? behold, thy father and I have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æa, unto the city of David, which is called Bethlehem; (because he was of the house and lineage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about my Father’s busines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was subject unto them: but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increased in wisdom and stature, and in favour with God and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be taxed with Mary his espoused wife,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it was, that, while they were there, the days were accomplish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in the same country shepherds abiding in the field, keeping watch over their flock by nigh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2026-08-03T23:16:28Z</dcterms:created>
  <dcterms:modified xsi:type="dcterms:W3CDTF">2026-08-03T23:16:28Z</dcterms:modified>
  <dc:title>Bible.com.au: Luke 2:1-52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