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pake this parable unto certain which trusted in themselves that they were righteous, and despised 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wo men went up into the temple to pray; the one a Pharisee, and the other a public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 stood and prayed thus with himself, God, I thank thee, that I am not as other men are, extortioners, unjust, adulterers, or even as this public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fast twice in the week, I give tithes of all that I poss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ublican, standing afar off, would not lift up so much as his eyes unto heaven, but smote upon his breast, saying, God be merciful to me a sinn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ell you, this man went down to his house justified rather than the other: for every one that exalteth himself shall be abased; and he that humbleth himself shall be exal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brought unto him also infants, that he would touch them: but when his disciples saw it, they rebuk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called them unto him, and said, Suffer little children to come unto me, and forbid them not: for of such is the kingdom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Verily I say unto you, Whosoever shall not receive the kingdom of God as a little child shall in no wise enter there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 certain ruler asked him, saying, Good Master, what shall I do to inherit eternal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pake a parable unto them to this end, that men ought always to pray, and not to fai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said unto him, Why callest thou me good? none is good, save one, that is,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knowest the commandments, Do not commit adultery, Do not kill, Do not steal, Do not bear false witness, Honour thy father and thy m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All these have I kept from my youth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when Jesus heard these things, he said unto him, Yet lackest thou one thing: sell all that thou hast, and distribute unto the poor, and thou shalt have treasure in heaven: and come,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heard this, he was very sorrowful: for he was very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Jesus saw that he was very sorrowful, he said, How hardly shall they that have riches enter into the king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t is easier for a camel to go through a needle’s eye, than for a rich man to enter into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that heard it said, Who then can be sa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The things which are impossible with men are possible with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Peter said, Lo, we have left all, and followed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There was in a city a judge, which feared not God, neither regarded 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them, Verily I say unto you, There is no man that hath left house, or parents, or brethren, or wife, or children, for the kingdom of God’s sak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 shall not receive manifold more in this present time, and in the world to come life everlas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took unto him the twelve, and said unto them, Behold, we go up to Jerusalem, and all things that are written by the prophets concerning the Son of man shall be accomplish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he shall be delivered unto the Gentiles, and shall be mocked, and spitefully entreated, and spitted 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hall scourge him, and put him to death: and the third day he shall rise aga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understood none of these things: and this saying was hid from them, neither knew they the things which were spok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that as he was come nigh unto Jericho, a certain blind man sat by the way side begg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aring the multitude pass by, he asked what it mea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told him, that Jesus of Nazareth passeth b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cried, saying, Jesus, thou Son of David, have mercy on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as a widow in that city; and she came unto him, saying, Avenge me of mine adversar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which went before rebuked him, that he should hold his peace: but he cried so much the more, Thou Son of David, have mercy on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esus stood, and commanded him to be brought unto him: and when he was come near, he asked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aying, What wilt thou that I shall do unto thee? And he said, Lord, that I may receive my sigh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Jesus said unto him, Receive thy sight: thy faith hath saved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mmediately he received his sight, and followed him, glorifying God: and all the people, when they saw it, gave praise unto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ould not for a while: but afterward he said within himself, Though I fear not God, nor regard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because this widow troubleth me, I will avenge her, lest by her continual coming she weary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Hear what the unjust judge sai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all not God avenge his own elect, which cry day and night unto him, though he bear long with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ell you that he will avenge them speedily. Nevertheless when the Son of man cometh, shall he find faith on the earth?]]></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2026-06-04T08:04:27Z</dcterms:created>
  <dcterms:modified xsi:type="dcterms:W3CDTF">2026-06-04T08:04:27Z</dcterms:modified>
  <dc:title>Bible.com.au: Luke 18:1-43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