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th he thank that servant because he did the things that were commanded him? I trow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likewise ye, when ye shall have done all those things which are commanded you, say, We are unprofitable servants: we have done that which was our duty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he went to Jerusalem, that he passed through the midst of Samaria and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 he entered into a certain village, there met him ten men that were lepers, which stood afar o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lifted up their voices, and said, Jesus, Master, have mercy o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saw them, he said unto them, Go shew yourselves unto the priests. And it came to pass, that, as they went, they wer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e of them, when he saw that he was healed, turned back, and with a loud voice glorifie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ell down on his face at his feet, giving him thanks: and he was a Samarit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ing said, Were there not ten cleansed? but where are the n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are not found that returned to give glory to God, save this str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he unto the disciples, It is impossible but that offences will come: but woe unto him, through whom they c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m, Arise, go thy way: thy faith hath made thee who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was demanded of the Pharisees, when the kingdom of God should come, he answered them and said, The kingdom of God cometh not with observ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l they say, Lo here! or, lo there! for, behold, the kingdom of God is withi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the disciples, The days will come, when ye shall desire to see one of the days of the Son of man, and ye shall not se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say to you, See here; or, see there: go not after them, nor follow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s the lightning, that lighteneth out of the one part under heaven, shineth unto the other part under heaven; so shall also the Son of man be in 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irst must he suffer many things, and be rejected of this gener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it was in the days of Noe, so shall it be also in the days of the Son of 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id eat, they drank, they married wives, they were given in marriage, until the day that Noe entered into the ark, and the flood came, and destroyed them 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kewise also as it was in the days of Lot; they did eat, they drank, they bought, they sold, they planted, they build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ere better for him that a millstone were hanged about his neck, and he cast into the sea, than that he should offend one of these little o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same day that Lot went out of Sodom it rained fire and brimstone from heaven, and destroyed them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us shall it be in the day when the Son of man is revea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day, he which shall be upon the housetop, and his stuff in the house, let him not come down to take it away: and he that is in the field, let him likewise not return b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Lot’s w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soever shall seek to save his life shall lose it; and whosoever shall lose his life shall preserv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in that night there shall be two men in one bed; the one shall be taken, and the other shall be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wo women shall be grinding together; the one shall be taken, and the other lef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wo men shall be in the field; the one shall be taken, and the othe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answered and said unto him, Where, Lord? And he said unto them, Wheresoever the body is, thither will the eagles be gathered toge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heed to yourselves: If thy brother trespass against thee, rebuke him; and if he repent, forgiv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he trespass against thee seven times in a day, and seven times in a day turn again to thee, saying, I repent; thou shalt for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postles said unto the Lord, Increase our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If ye had faith as a grain of mustard seed, ye might say unto this sycamine tree, Be thou plucked up by the root, and be thou planted in the sea; and it should obey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ich of you, having a servant plowing or feeding cattle, will say unto him by and by, when he is come from the field, Go and sit down to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ll not rather say unto him, Make ready wherewith I may sup, and gird thyself, and serve me, till I have eaten and drunken; and afterward thou shalt eat and drink?]]></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2026-07-13T13:26:05Z</dcterms:created>
  <dcterms:modified xsi:type="dcterms:W3CDTF">2026-07-13T13:26:05Z</dcterms:modified>
  <dc:title>Bible.com.au: Luke 17:1-37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