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th found it, she calleth her friends and her neighbours together, saying, Rejoice with me; for I have found the piece which I had l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wise, I say unto you, there is joy in the presence of the angels of God over one sinner that repent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A certain man had 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younger of them said to his father, Father, give me the portion of goods that falleth to me. And he divided unto them his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many days after the younger son gathered all together, and took his journey into a far country, and there wasted his substance with riotous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spent all, there arose a mighty famine in that land; and he began to be in w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and joined himself to a citizen of that country; and he sent him into his fields to feed s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fain have filled his belly with the husks that the swine did eat: and no man gave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self, he said, How many hired servants of my father’s have bread enough and to spare, and I perish with hu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arise and go to my father, and will say unto him, Father, I have sinned against heaven, and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rew near unto him all the publicans and sinners for to hear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m no more worthy to be called thy son: make me as one of thy hired serv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rose, and came to his father. But when he was yet a great way off, his father saw him, and had compassion, and ran, and fell on his neck, and kis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 said unto him, Father, I have sinned against heaven, and in thy sight, and am no more worthy to be called th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ather said to his servants, Bring forth the best robe, and put it on him; and put a ring on his hand, and shoes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ring hither the fatted calf, and kill it; and let us eat, and be me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my son was dead, and is alive again; he was lost, and is found. And they began to be mer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is elder son was in the field: and as he came and drew nigh to the house, he heard musick and danc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alled one of the servants, and asked what these things me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him, Thy brother is come; and thy father hath killed the fatted calf, because he hath received him safe and s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angry, and would not go in: therefore came his father out, and intreat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and scribes murmured, saying, This man receiveth sinners, and eateth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nswering said to his father, Lo, these many years do I serve thee, neither transgressed I at any time thy commandment: and yet thou never gavest me a kid, that I might make merry with my frie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soon as this thy son was come, which hath devoured thy living with harlots, thou hast killed for him the fatted ca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him, Son, thou art ever with me, and all that I have is th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as meet that we should make merry, and be glad: for this thy brother was dead, and is alive again; and was lost, and is f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this parable unto the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of you, having an hundred sheep, if he lose one of them, doth not leave the ninety and nine in the wilderness, and go after that which is lost, until he fi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th found it, he layeth it on his shoulders, rejoi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cometh home, he calleth together his friends and neighbours, saying unto them, Rejoice with me; for I have found my sheep which was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unto you, that likewise joy shall be in heaven over one sinner that repenteth, more than over ninety and nine just persons, which need no repen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ither what woman having ten pieces of silver, if she lose one piece, doth not light a candle, and sweep the house, and seek diligently till she find i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2026-05-27T17:48:51Z</dcterms:created>
  <dcterms:modified xsi:type="dcterms:W3CDTF">2026-05-27T17:48:51Z</dcterms:modified>
  <dc:title>Bible.com.au: Luke 15:1-32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