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al the sick that are therein, and say unto them, The kingdom of God is come nigh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nto whatsoever city ye enter, and they receive you not, go your ways out into the streets of the same, and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e very dust of your city, which cleaveth on us, we do wipe off against you: notwithstanding be ye sure of this, that the kingdom of God is come nigh un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say unto you, that it shall be more tolerable in that day for Sodom, than for that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unto thee, Chorazin! woe unto thee, Bethsaida! for if the mighty works had been done in Tyre and Sidon, which have been done in you, they had a great while ago repented, sitting in sackcloth and as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t shall be more tolerable for Tyre and Sidon at the judgment, than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Capernaum, which art exalted to heaven, shalt be thrust down to h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at heareth you heareth me; and he that despiseth you despiseth me; and he that despiseth me despiseth him that sent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venty returned again with joy, saying, Lord, even the devils are subject unto us through th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them, I beheld Satan as lightning fall from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the Lord appointed other seventy also, and sent them two and two before his face into every city and place, whither he himself would c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I give unto you power to tread on serpents and scorpions, and over all the power of the enemy: and nothing shall by any means hurt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twithstanding in this rejoice not, that the spirits are subject unto you; but rather rejoice, because your names are written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hour Jesus rejoiced in spirit, and said, I thank thee, O Father, Lord of heaven and earth, that thou hast hid these things from the wise and prudent, and hast revealed them unto babes: even so, Father; for so it seemed good in thy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ings are delivered to me of my Father: and no man knoweth who the Son is, but the Father; and who the Father is, but the Son, and he to whom the Son will reveal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urned him unto his disciples, and said privately, Blessed are the eyes which see the things that ye s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tell you, that many prophets and kings have desired to see those things which ye see, and have not seen them; and to hear those things which ye hear, and have not hear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a certain lawyer stood up, and tempted him, saying, Master, what shall I do to inherit 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aid unto him, What is written in the law? how readest th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answering said, Thou shalt love the Lord thy God with all thy heart, and with all thy soul, and with all thy strength, and with all thy mind; and thy neighbour as thy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im, Thou hast answered right: this do, and thou shalt l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said he unto them, The harvest truly is great, but the labourers are few: pray ye therefore the Lord of the harvest, that he would send forth labourers into his harv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willing to justify himself, said unto Jesus, And who is my neighbou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answering said, A certain man went down from Jerusalem to Jericho, and fell among thieves, which stripped him of his raiment, and wounded him, and departed, leaving him half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y chance there came down a certain priest that way: and when he saw him, he passed by on the other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ikewise a Levite, when he was at the place, came and looked on him, and passed by on the other s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certain Samaritan, as he journeyed, came where he was: and when he saw him, he had compassion o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nt to him, and bound up his wounds, pouring in oil and wine, and set him on his own beast, and brought him to an inn, and took care of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n the morrow when he departed, he took out two pence, and gave them to the host, and said unto him, Take care of him; and whatsoever thou spendest more, when I come again, I will repay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now of these three, thinkest thou, was neighbour unto him that fell among the thiev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aid, He that shewed mercy on him. Then said Jesus unto him, Go, and do thou likewi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it came to pass, as they went, that he entered into a certain village: and a certain woman named Martha received him into her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your ways: behold, I send you forth as lambs among wolv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he had a sister called Mary, which also sat at Jesus’ feet, and heard his w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Martha was cumbered about much serving, and came to him, and said, Lord, dost thou not care that my sister hath left me to serve alone? bid her therefore that she help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answered and said unto her, Martha, Martha, thou art careful and troubled about many thi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one thing is needful: and Mary hath chosen that good part, which shall not be taken away from 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arry neither purse, nor scrip, nor shoes: and salute no man by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to whatsoever house ye enter, first say, Peace be to thi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the son of peace be there, your peace shall rest upon it: if not, it shall turn to you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same house remain, eating and drinking such things as they give: for the labourer is worthy of his hire. Go not from house to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to whatsoever city ye enter, and they receive you, eat such things as are set before you:]]></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2026-06-17T03:45:55Z</dcterms:created>
  <dcterms:modified xsi:type="dcterms:W3CDTF">2026-06-17T03:45:55Z</dcterms:modified>
  <dc:title>Bible.com.au: Luke 10:1-42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