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al the sick that are therein, and say unto them, The kingdom of God is come nigh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nto whatsoever city ye enter, and they receive you not, go your ways out into the streets of the same, and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very dust of your city, which cleaveth on us, we do wipe off against you: notwithstanding be ye sure of this, that the kingdom of God is come nigh un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say unto you, that it shall be more tolerable in that day for Sodom, than for that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thee, Chorazin! woe unto thee, Bethsaida! for if the mighty works had been done in Tyre and Sidon, which have been done in you, they had a great while ago repented, sitting in sackcloth and as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shall be more tolerable for Tyre and Sidon at the judgment, than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Capernaum, which art exalted to heaven, shalt be thrust down to h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heareth you heareth me; and he that despiseth you despiseth me; and he that despiseth me despiseth him that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y returned again with joy, saying, Lord, even the devils are subject unto us through th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them, I beheld Satan as lightning fall from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the Lord appointed other seventy also, and sent them two and two before his face into every city and place, whither he himself would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I give unto you power to tread on serpents and scorpions, and over all the power of the enemy: and nothing shall by any means hur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in this rejoice not, that the spirits are subject unto you; but rather rejoice, because your names are written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hour Jesus rejoiced in spirit, and said, I thank thee, O Father, Lord of heaven and earth, that thou hast hid these things from the wise and prudent, and hast revealed them unto babes: even so, Father; for so it seemed good in thy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are delivered to me of my Father: and no man knoweth who the Son is, but the Father; and who the Father is, but the Son, and he to whom the Son will revea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urned him unto his disciples, and said privately, Blessed are the eyes which see the things that ye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have desired to see those things which ye see, and have not seen them; and to hear those things which ye hear, and have not hear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a certain lawyer stood up, and tempted him, saying, Master, what shall I do to inherit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unto him, What is written in the law? how readest th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nswering said, Thou shalt love the Lord thy God with all thy heart, and with all thy soul, and with all thy strength, and with all thy mind; and thy neighbour as thy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m, Thou hast answered right: this do, and thou shalt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said he unto them, The harvest truly is great, but the labourers are few: pray ye therefore the Lord of the harvest, that he would send forth labourers into his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willing to justify himself, said unto Jesus, And who is my neighbo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answering said, A certain man went down from Jerusalem to Jericho, and fell among thieves, which stripped him of his raiment, and wounded him, and departed, leaving him half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y chance there came down a certain priest that way: and when he saw him, he passed by on the other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ikewise a Levite, when he was at the place, came and looked on him, and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certain Samaritan, as he journeyed, came where he was: and when he saw him, he had compassion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nt to him, and bound up his wounds, pouring in oil and wine, and set him on his own beast, and brought him to an inn, and took care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 the morrow when he departed, he took out two pence, and gave them to the host, and said unto him, Take care of him; and whatsoever thou spendest more, when I come again, I will repay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now of these three, thinkest thou, was neighbour unto him that fell among the thie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aid, He that shewed mercy on him. Then said Jesus unto him, Go, and do thou likewi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it came to pass, as they went, that he entered into a certain village: and a certain woman named Martha received him into her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your ways: behold, I send you forth as lambs among wolv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 had a sister called Mary, which also sat at Jesus’ feet, and heard his w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cumbered about much serving, and came to him, and said, Lord, dost thou not care that my sister hath left me to serve alone? bid her therefore that she help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answered and said unto her, Martha, Martha, thou art careful and troubled about many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e thing is needful: and Mary hath chosen that good part, which shall not be taken away from 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rry neither purse, nor scrip, nor shoes: and salute no man by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to whatsoever house ye enter, first say, Peace be to thi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the son of peace be there, your peace shall rest upon it: if not, it shall turn to you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same house remain, eating and drinking such things as they give: for the labourer is worthy of his hire. Go not from house to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to whatsoever city ye enter, and they receive you, eat such things as are set before yo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2026-08-03T06:32:26Z</dcterms:created>
  <dcterms:modified xsi:type="dcterms:W3CDTF">2026-08-03T06:32:26Z</dcterms:modified>
  <dc:title>Bible.com.au: Luke 10:1-42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