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 id="316" r:id="rId63"/>
    <p:sldId id="317" r:id="rId64"/>
    <p:sldId id="318" r:id="rId65"/>
    <p:sldId id="319" r:id="rId66"/>
    <p:sldId id="320" r:id="rId67"/>
    <p:sldId id="321" r:id="rId68"/>
    <p:sldId id="322" r:id="rId69"/>
    <p:sldId id="323" r:id="rId70"/>
    <p:sldId id="324" r:id="rId71"/>
    <p:sldId id="325" r:id="rId72"/>
    <p:sldId id="326" r:id="rId73"/>
    <p:sldId id="327" r:id="rId74"/>
    <p:sldId id="328" r:id="rId75"/>
    <p:sldId id="329" r:id="rId76"/>
    <p:sldId id="330" r:id="rId77"/>
    <p:sldId id="331" r:id="rId78"/>
    <p:sldId id="332" r:id="rId79"/>
    <p:sldId id="333" r:id="rId80"/>
    <p:sldId id="334" r:id="rId81"/>
    <p:sldId id="335" r:id="rId82"/>
    <p:sldId id="336" r:id="rId83"/>
    <p:sldId id="337" r:id="rId8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slide" Target="slides/slide60.xml"/>
  <Relationship Id="rId63" Type="http://schemas.openxmlformats.org/officeDocument/2006/relationships/slide" Target="slides/slide61.xml"/>
  <Relationship Id="rId64" Type="http://schemas.openxmlformats.org/officeDocument/2006/relationships/slide" Target="slides/slide62.xml"/>
  <Relationship Id="rId65" Type="http://schemas.openxmlformats.org/officeDocument/2006/relationships/slide" Target="slides/slide63.xml"/>
  <Relationship Id="rId66" Type="http://schemas.openxmlformats.org/officeDocument/2006/relationships/slide" Target="slides/slide64.xml"/>
  <Relationship Id="rId67" Type="http://schemas.openxmlformats.org/officeDocument/2006/relationships/slide" Target="slides/slide65.xml"/>
  <Relationship Id="rId68" Type="http://schemas.openxmlformats.org/officeDocument/2006/relationships/slide" Target="slides/slide66.xml"/>
  <Relationship Id="rId69" Type="http://schemas.openxmlformats.org/officeDocument/2006/relationships/slide" Target="slides/slide67.xml"/>
  <Relationship Id="rId70" Type="http://schemas.openxmlformats.org/officeDocument/2006/relationships/slide" Target="slides/slide68.xml"/>
  <Relationship Id="rId71" Type="http://schemas.openxmlformats.org/officeDocument/2006/relationships/slide" Target="slides/slide69.xml"/>
  <Relationship Id="rId72" Type="http://schemas.openxmlformats.org/officeDocument/2006/relationships/slide" Target="slides/slide70.xml"/>
  <Relationship Id="rId73" Type="http://schemas.openxmlformats.org/officeDocument/2006/relationships/slide" Target="slides/slide71.xml"/>
  <Relationship Id="rId74" Type="http://schemas.openxmlformats.org/officeDocument/2006/relationships/slide" Target="slides/slide72.xml"/>
  <Relationship Id="rId75" Type="http://schemas.openxmlformats.org/officeDocument/2006/relationships/slide" Target="slides/slide73.xml"/>
  <Relationship Id="rId76" Type="http://schemas.openxmlformats.org/officeDocument/2006/relationships/slide" Target="slides/slide74.xml"/>
  <Relationship Id="rId77" Type="http://schemas.openxmlformats.org/officeDocument/2006/relationships/slide" Target="slides/slide75.xml"/>
  <Relationship Id="rId78" Type="http://schemas.openxmlformats.org/officeDocument/2006/relationships/slide" Target="slides/slide76.xml"/>
  <Relationship Id="rId79" Type="http://schemas.openxmlformats.org/officeDocument/2006/relationships/slide" Target="slides/slide77.xml"/>
  <Relationship Id="rId80" Type="http://schemas.openxmlformats.org/officeDocument/2006/relationships/slide" Target="slides/slide78.xml"/>
  <Relationship Id="rId81" Type="http://schemas.openxmlformats.org/officeDocument/2006/relationships/slide" Target="slides/slide79.xml"/>
  <Relationship Id="rId82" Type="http://schemas.openxmlformats.org/officeDocument/2006/relationships/slide" Target="slides/slide80.xml"/>
  <Relationship Id="rId83" Type="http://schemas.openxmlformats.org/officeDocument/2006/relationships/slide" Target="slides/slide81.xml"/>
  <Relationship Id="rId84" Type="http://schemas.openxmlformats.org/officeDocument/2006/relationships/slide" Target="slides/slide82.xml"/>
  <Relationship Id="rId85" Type="http://schemas.openxmlformats.org/officeDocument/2006/relationships/presProps" Target="presProps.xml"/>
  <Relationship Id="rId86" Type="http://schemas.openxmlformats.org/officeDocument/2006/relationships/viewProps" Target="viewProps.xml"/>
  <Relationship Id="rId8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81526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Luke 1:1-8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ccording to the custom of the priest’s office, his lot was to burn incense when he went into the temple of the Lor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the whole multitude of the people were praying without at the time of incens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here appeared unto him an angel of the Lord standing on the right side of the altar of incens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when Zacharias saw him, he was troubled, and fear fell upon him.]]></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ut the angel said unto him, Fear not, Zacharias: for thy prayer is heard; and thy wife Elisabeth shall bear thee a son, and thou shalt call his name Joh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thou shalt have joy and gladness; and many shall rejoice at his birth.]]></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For he shall be great in the sight of the Lord, and shall drink neither wine nor strong drink; and he shall be filled with the Holy Ghost, even from his mother’s womb.]]></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many of the children of Israel shall he turn to the Lord their Go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he shall go before him in the spirit and power of Elias, to turn the hearts of the fathers to the children, and the disobedient to the wisdom of the just; to make ready a people prepared for the Lor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Zacharias said unto the angel, Whereby shall I know this? for I am an old man, and my wife well stricken in year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Forasmuch as many have taken in hand to set forth in order a declaration of those things which are most surely believed among u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the angel answering said unto him, I am Gabriel, that stand in the presence of God; and am sent to speak unto thee, and to shew thee these glad tiding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behold, thou shalt be dumb, and not able to speak, until the day that these things shall be performed, because thou believest not my words, which shall be fulfilled in their season.]]></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the people waited for Zacharias, and marvelled that he tarried so long in the templ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when he came out, he could not speak unto them: and they perceived that he had seen a vision in the temple: for he beckoned unto them, and remained speechles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it came to pass, that, as soon as the days of his ministration were accomplished, he departed to his own hous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after those days his wife Elisabeth conceived, and hid herself five months, saying,]]></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us hath the Lord dealt with me in the days wherein he looked on me, to take away my reproach among men.]]></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in the sixth month the angel Gabriel was sent from God unto a city of Galilee, named Nazareth,]]></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o a virgin espoused to a man whose name was Joseph, of the house of David; and the virgin’s name was Mary.]]></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the angel came in unto her, and said, Hail, thou that art highly favoured, the Lord is with thee: blessed art thou among women.]]></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Even as they delivered them unto us, which from the beginning were eyewitnesses, and ministers of the word;]]></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when she saw him, she was troubled at his saying, and cast in her mind what manner of salutation this should b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the angel said unto her, Fear not, Mary: for thou hast found favour with God.]]></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behold, thou shalt conceive in thy womb, and bring forth a son, and shalt call his name JESUS.]]></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He shall be great, and shall be called the Son of the Highest: and the Lord God shall give unto him the throne of his father David:]]></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he shall reign over the house of Jacob for ever; and of his kingdom there shall be no end.]]></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Then said Mary unto the angel, How shall this be, seeing I know not a man?]]></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nd the angel answered and said unto her, The Holy Ghost shall come upon thee, and the power of the Highest shall overshadow thee: therefore also that holy thing which shall be born of thee shall be called the Son of God.]]></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nd, behold, thy cousin Elisabeth, she hath also conceived a son in her old age: and this is the sixth month with her, who was called barren.]]></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For with God nothing shall be impossible.]]></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And Mary said, Behold the handmaid of the Lord; be it unto me according to thy word. And the angel departed from her.]]></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It seemed good to me also, having had perfect understanding of all things from the very first, to write unto thee in order, most excellent Theophilus,]]></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And Mary arose in those days, and went into the hill country with haste, into a city of Juda;]]></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And entered into the house of Zacharias, and saluted Elisabeth.]]></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And it came to pass, that, when Elisabeth heard the salutation of Mary, the babe leaped in her womb; and Elisabeth was filled with the Holy Ghost:]]></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And she spake out with a loud voice, and said, Blessed art thou among women, and blessed is the fruit of thy womb.]]></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And whence is this to me, that the mother of my Lord should come to me?]]></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For, lo, as soon as the voice of thy salutation sounded in mine ears, the babe leaped in my womb for joy.]]></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And blessed is she that believed: for there shall be a performance of those things which were told her from the Lord.]]></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And Mary said, My soul doth magnify the Lord,]]></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And my spirit hath rejoiced in God my Saviour.]]></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For he hath regarded the low estate of his handmaiden: for, behold, from henceforth all generations shall call me blesse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at thou mightest know the certainty of those things, wherein thou hast been instructed.]]></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For he that is mighty hath done to me great things; and holy is his name.]]></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And his mercy is on them that fear him from generation to generation.]]></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He hath shewed strength with his arm; he hath scattered the proud in the imagination of their hearts.]]></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He hath put down the mighty from their seats, and exalted them of low degree.]]></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 ]]></a:t>
            </a:r>
            <a:r>
              <a:rPr lang="en-US" b="1" sz="3000" spc="0" u="none">
                <a:solidFill>
                  <a:srgbClr val="000000">
                    <a:alpha val="100.00%"/>
                  </a:srgbClr>
                </a:solidFill>
                <a:latin typeface="Calibri"/>
              </a:rPr>
              <a:t><![CDATA[He hath filled the hungry with good things; and the rich he hath sent empty away.]]></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4 ]]></a:t>
            </a:r>
            <a:r>
              <a:rPr lang="en-US" b="1" sz="3000" spc="0" u="none">
                <a:solidFill>
                  <a:srgbClr val="000000">
                    <a:alpha val="100.00%"/>
                  </a:srgbClr>
                </a:solidFill>
                <a:latin typeface="Calibri"/>
              </a:rPr>
              <a:t><![CDATA[He hath holpen his servant Israel, in remembrance of his mercy;]]></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5 ]]></a:t>
            </a:r>
            <a:r>
              <a:rPr lang="en-US" b="1" sz="3000" spc="0" u="none">
                <a:solidFill>
                  <a:srgbClr val="000000">
                    <a:alpha val="100.00%"/>
                  </a:srgbClr>
                </a:solidFill>
                <a:latin typeface="Calibri"/>
              </a:rPr>
              <a:t><![CDATA[As he spake to our fathers, to Abraham, and to his seed for ever.]]></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6 ]]></a:t>
            </a:r>
            <a:r>
              <a:rPr lang="en-US" b="1" sz="3000" spc="0" u="none">
                <a:solidFill>
                  <a:srgbClr val="000000">
                    <a:alpha val="100.00%"/>
                  </a:srgbClr>
                </a:solidFill>
                <a:latin typeface="Calibri"/>
              </a:rPr>
              <a:t><![CDATA[And Mary abode with her about three months, and returned to her own house.]]></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7 ]]></a:t>
            </a:r>
            <a:r>
              <a:rPr lang="en-US" b="1" sz="3000" spc="0" u="none">
                <a:solidFill>
                  <a:srgbClr val="000000">
                    <a:alpha val="100.00%"/>
                  </a:srgbClr>
                </a:solidFill>
                <a:latin typeface="Calibri"/>
              </a:rPr>
              <a:t><![CDATA[Now Elisabeth’s full time came that she should be delivered; and she brought forth a son.]]></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8 ]]></a:t>
            </a:r>
            <a:r>
              <a:rPr lang="en-US" b="1" sz="3000" spc="0" u="none">
                <a:solidFill>
                  <a:srgbClr val="000000">
                    <a:alpha val="100.00%"/>
                  </a:srgbClr>
                </a:solidFill>
                <a:latin typeface="Calibri"/>
              </a:rPr>
              <a:t><![CDATA[And her neighbours and her cousins heard how the Lord had shewed great mercy upon her; and they rejoiced with her.]]></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re was in the days of Herod, the king of Judæa, a certain priest named Zacharias, of the course of Abia: and his wife was of the daughters of Aaron, and her name was Elisabeth.]]></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9 ]]></a:t>
            </a:r>
            <a:r>
              <a:rPr lang="en-US" b="1" sz="3000" spc="0" u="none">
                <a:solidFill>
                  <a:srgbClr val="000000">
                    <a:alpha val="100.00%"/>
                  </a:srgbClr>
                </a:solidFill>
                <a:latin typeface="Calibri"/>
              </a:rPr>
              <a:t><![CDATA[And it came to pass, that on the eighth day they came to circumcise the child; and they called him Zacharias, after the name of his father.]]></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0 ]]></a:t>
            </a:r>
            <a:r>
              <a:rPr lang="en-US" b="1" sz="3000" spc="0" u="none">
                <a:solidFill>
                  <a:srgbClr val="000000">
                    <a:alpha val="100.00%"/>
                  </a:srgbClr>
                </a:solidFill>
                <a:latin typeface="Calibri"/>
              </a:rPr>
              <a:t><![CDATA[And his mother answered and said, Not so; but he shall be called John.]]></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1 ]]></a:t>
            </a:r>
            <a:r>
              <a:rPr lang="en-US" b="1" sz="3000" spc="0" u="none">
                <a:solidFill>
                  <a:srgbClr val="000000">
                    <a:alpha val="100.00%"/>
                  </a:srgbClr>
                </a:solidFill>
                <a:latin typeface="Calibri"/>
              </a:rPr>
              <a:t><![CDATA[And they said unto her, There is none of thy kindred that is called by this name.]]></a:t>
            </a: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2 ]]></a:t>
            </a:r>
            <a:r>
              <a:rPr lang="en-US" b="1" sz="3000" spc="0" u="none">
                <a:solidFill>
                  <a:srgbClr val="000000">
                    <a:alpha val="100.00%"/>
                  </a:srgbClr>
                </a:solidFill>
                <a:latin typeface="Calibri"/>
              </a:rPr>
              <a:t><![CDATA[And they made signs to his father, how he would have him called.]]></a:t>
            </a: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3 ]]></a:t>
            </a:r>
            <a:r>
              <a:rPr lang="en-US" b="1" sz="3000" spc="0" u="none">
                <a:solidFill>
                  <a:srgbClr val="000000">
                    <a:alpha val="100.00%"/>
                  </a:srgbClr>
                </a:solidFill>
                <a:latin typeface="Calibri"/>
              </a:rPr>
              <a:t><![CDATA[And he asked for a writing table, and wrote, saying, His name is John. And they marvelled all.]]></a:t>
            </a: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4 ]]></a:t>
            </a:r>
            <a:r>
              <a:rPr lang="en-US" b="1" sz="3000" spc="0" u="none">
                <a:solidFill>
                  <a:srgbClr val="000000">
                    <a:alpha val="100.00%"/>
                  </a:srgbClr>
                </a:solidFill>
                <a:latin typeface="Calibri"/>
              </a:rPr>
              <a:t><![CDATA[And his mouth was opened immediately, and his tongue loosed, and he spake, and praised God.]]></a:t>
            </a: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5 ]]></a:t>
            </a:r>
            <a:r>
              <a:rPr lang="en-US" b="1" sz="3000" spc="0" u="none">
                <a:solidFill>
                  <a:srgbClr val="000000">
                    <a:alpha val="100.00%"/>
                  </a:srgbClr>
                </a:solidFill>
                <a:latin typeface="Calibri"/>
              </a:rPr>
              <a:t><![CDATA[And fear came on all that dwelt round about them: and all these sayings were noised abroad throughout all the hill country of Judæa.]]></a:t>
            </a: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6 ]]></a:t>
            </a:r>
            <a:r>
              <a:rPr lang="en-US" b="1" sz="3000" spc="0" u="none">
                <a:solidFill>
                  <a:srgbClr val="000000">
                    <a:alpha val="100.00%"/>
                  </a:srgbClr>
                </a:solidFill>
                <a:latin typeface="Calibri"/>
              </a:rPr>
              <a:t><![CDATA[And all they that heard them laid them up in their hearts, saying, What manner of child shall this be! And the hand of the Lord was with him.]]></a:t>
            </a: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7 ]]></a:t>
            </a:r>
            <a:r>
              <a:rPr lang="en-US" b="1" sz="3000" spc="0" u="none">
                <a:solidFill>
                  <a:srgbClr val="000000">
                    <a:alpha val="100.00%"/>
                  </a:srgbClr>
                </a:solidFill>
                <a:latin typeface="Calibri"/>
              </a:rPr>
              <a:t><![CDATA[And his father Zacharias was filled with the Holy Ghost, and prophesied, saying,]]></a:t>
            </a: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8 ]]></a:t>
            </a:r>
            <a:r>
              <a:rPr lang="en-US" b="1" sz="3000" spc="0" u="none">
                <a:solidFill>
                  <a:srgbClr val="000000">
                    <a:alpha val="100.00%"/>
                  </a:srgbClr>
                </a:solidFill>
                <a:latin typeface="Calibri"/>
              </a:rPr>
              <a:t><![CDATA[Blessed be the Lord God of Israel; for he hath visited and redeemed his peopl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they were both righteous before God, walking in all the commandments and ordinances of the Lord blameless.]]></a:t>
            </a:r>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9 ]]></a:t>
            </a:r>
            <a:r>
              <a:rPr lang="en-US" b="1" sz="3000" spc="0" u="none">
                <a:solidFill>
                  <a:srgbClr val="000000">
                    <a:alpha val="100.00%"/>
                  </a:srgbClr>
                </a:solidFill>
                <a:latin typeface="Calibri"/>
              </a:rPr>
              <a:t><![CDATA[And hath raised up an horn of salvation for us in the house of his servant David;]]></a:t>
            </a:r>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0 ]]></a:t>
            </a:r>
            <a:r>
              <a:rPr lang="en-US" b="1" sz="3000" spc="0" u="none">
                <a:solidFill>
                  <a:srgbClr val="000000">
                    <a:alpha val="100.00%"/>
                  </a:srgbClr>
                </a:solidFill>
                <a:latin typeface="Calibri"/>
              </a:rPr>
              <a:t><![CDATA[As he spake by the mouth of his holy prophets, which have been since the world began:]]></a:t>
            </a:r>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1 ]]></a:t>
            </a:r>
            <a:r>
              <a:rPr lang="en-US" b="1" sz="3000" spc="0" u="none">
                <a:solidFill>
                  <a:srgbClr val="000000">
                    <a:alpha val="100.00%"/>
                  </a:srgbClr>
                </a:solidFill>
                <a:latin typeface="Calibri"/>
              </a:rPr>
              <a:t><![CDATA[That we should be saved from our enemies, and from the hand of all that hate us;]]></a:t>
            </a:r>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2 ]]></a:t>
            </a:r>
            <a:r>
              <a:rPr lang="en-US" b="1" sz="3000" spc="0" u="none">
                <a:solidFill>
                  <a:srgbClr val="000000">
                    <a:alpha val="100.00%"/>
                  </a:srgbClr>
                </a:solidFill>
                <a:latin typeface="Calibri"/>
              </a:rPr>
              <a:t><![CDATA[To perform the mercy promised to our fathers, and to remember his holy covenant;]]></a:t>
            </a:r>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3 ]]></a:t>
            </a:r>
            <a:r>
              <a:rPr lang="en-US" b="1" sz="3000" spc="0" u="none">
                <a:solidFill>
                  <a:srgbClr val="000000">
                    <a:alpha val="100.00%"/>
                  </a:srgbClr>
                </a:solidFill>
                <a:latin typeface="Calibri"/>
              </a:rPr>
              <a:t><![CDATA[The oath which he sware to our father Abraham,]]></a:t>
            </a:r>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4 ]]></a:t>
            </a:r>
            <a:r>
              <a:rPr lang="en-US" b="1" sz="3000" spc="0" u="none">
                <a:solidFill>
                  <a:srgbClr val="000000">
                    <a:alpha val="100.00%"/>
                  </a:srgbClr>
                </a:solidFill>
                <a:latin typeface="Calibri"/>
              </a:rPr>
              <a:t><![CDATA[That he would grant unto us, that we being delivered out of the hand of our enemies might serve him without fear,]]></a:t>
            </a:r>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5 ]]></a:t>
            </a:r>
            <a:r>
              <a:rPr lang="en-US" b="1" sz="3000" spc="0" u="none">
                <a:solidFill>
                  <a:srgbClr val="000000">
                    <a:alpha val="100.00%"/>
                  </a:srgbClr>
                </a:solidFill>
                <a:latin typeface="Calibri"/>
              </a:rPr>
              <a:t><![CDATA[In holiness and righteousness before him, all the days of our life.]]></a:t>
            </a:r>
          </a:p>
        </p:txBody>
      </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6 ]]></a:t>
            </a:r>
            <a:r>
              <a:rPr lang="en-US" b="1" sz="3000" spc="0" u="none">
                <a:solidFill>
                  <a:srgbClr val="000000">
                    <a:alpha val="100.00%"/>
                  </a:srgbClr>
                </a:solidFill>
                <a:latin typeface="Calibri"/>
              </a:rPr>
              <a:t><![CDATA[And thou, child, shalt be called the prophet of the Highest: for thou shalt go before the face of the Lord to prepare his ways;]]></a:t>
            </a:r>
          </a:p>
        </p:txBody>
      </p: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7 ]]></a:t>
            </a:r>
            <a:r>
              <a:rPr lang="en-US" b="1" sz="3000" spc="0" u="none">
                <a:solidFill>
                  <a:srgbClr val="000000">
                    <a:alpha val="100.00%"/>
                  </a:srgbClr>
                </a:solidFill>
                <a:latin typeface="Calibri"/>
              </a:rPr>
              <a:t><![CDATA[To give knowledge of salvation unto his people by the remission of their sins,]]></a:t>
            </a:r>
          </a:p>
        </p:txBody>
      </p:sp>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8 ]]></a:t>
            </a:r>
            <a:r>
              <a:rPr lang="en-US" b="1" sz="3000" spc="0" u="none">
                <a:solidFill>
                  <a:srgbClr val="000000">
                    <a:alpha val="100.00%"/>
                  </a:srgbClr>
                </a:solidFill>
                <a:latin typeface="Calibri"/>
              </a:rPr>
              <a:t><![CDATA[Through the tender mercy of our God; whereby the dayspring from on high hath visited u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hey had no child, because that Elisabeth was barren, and they both were now well stricken in years.]]></a:t>
            </a:r>
          </a:p>
        </p:txBody>
      </p:sp>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9 ]]></a:t>
            </a:r>
            <a:r>
              <a:rPr lang="en-US" b="1" sz="3000" spc="0" u="none">
                <a:solidFill>
                  <a:srgbClr val="000000">
                    <a:alpha val="100.00%"/>
                  </a:srgbClr>
                </a:solidFill>
                <a:latin typeface="Calibri"/>
              </a:rPr>
              <a:t><![CDATA[To give light to them that sit in darkness and in the shadow of death, to guide our feet into the way of peace.]]></a:t>
            </a:r>
          </a:p>
        </p:txBody>
      </p:sp>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0 ]]></a:t>
            </a:r>
            <a:r>
              <a:rPr lang="en-US" b="1" sz="3000" spc="0" u="none">
                <a:solidFill>
                  <a:srgbClr val="000000">
                    <a:alpha val="100.00%"/>
                  </a:srgbClr>
                </a:solidFill>
                <a:latin typeface="Calibri"/>
              </a:rPr>
              <a:t><![CDATA[And the child grew, and waxed strong in spirit, and was in the deserts till the day of his shewing unto Israel.]]></a:t>
            </a:r>
          </a:p>
        </p:txBody>
      </p:sp>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it came to pass, that while he executed the priest’s office before God in the order of his course,]]></a:t>
            </a:r>
          </a:p>
        </p:txBody>
      </p:sp>
    </p:spTree>
  </p:cSld>
  <p:clrMapOvr>
    <a:masterClrMapping/>
  </p:clrMapOvr>
</p:sld>
</file>

<file path=ppt/theme/theme1.xml><?xml version="1.0" encoding="utf-8"?>
<a:theme xmlns:a="http://schemas.openxmlformats.org/drawingml/2006/main" name="Theme18">
  <a:themeElements>
    <a:clrScheme name="Theme1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82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2026-08-03T23:16:28Z</dcterms:created>
  <dcterms:modified xsi:type="dcterms:W3CDTF">2026-08-03T23:16:28Z</dcterms:modified>
  <dc:title>Bible.com.au: Luke 1:1-80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