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71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viticus 9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ons of Aaron brought the blood unto him: and he dipped his finger in the blood, and put it upon the horns of the altar, and poured out the blood at the bottom of the altar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 fat, and the kidneys, and the caul above the liver of the sin offering, he burnt upon the altar; as the LORD commanded Mos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lesh and the hide he burnt with fire without the camp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lew the burnt offering; and Aaron’s sons presented unto him the blood, which he sprinkled round about upon the altar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presented the burnt offering unto him, with the pieces thereof, and the head: and he burnt them upon the altar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did wash the inwards and the legs, and burnt them upon the burnt offering on the alta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the people’s offering, and took the goat, which was the sin offering for the people, and slew it, and offered it for sin, as the first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the burnt offering, and offered it according to the mann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brought the meat offering, and took an handful thereof, and burnt it upon the altar, beside the burnt sacrifice of the morn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lew also the bullock and the ram for a sacrifice of peace offerings, which was for the people: and Aaron’s sons presented unto him the blood, which he sprinkled upon the altar round about,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 on the eighth day, that Moses called Aaron and his sons, and the elders of Israel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fat of the bullock and of the ram, the rump, and that which covereth the inwards, and the kidneys, and the caul above the liver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put the fat upon the breasts, and he burnt the fat upon the altar: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reasts and the right shoulder Aaron waved for a wave offering before the LORD; as Moses commande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aron lifted up his hand toward the people, and blessed them, and came down from offering of the sin offering, and the burnt offering, and peace offerings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and Aaron went into the tabernacle of the congregation, and came out, and blessed the people: and the glory of the LORD appeared unto all the peopl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came a fire out from before the LORD, and consumed upon the altar the burnt offering and the fat: which when all the people saw, they shouted, and fell on their fac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Aaron, Take thee a young calf for a sin offering, and a ram for a burnt offering, without blemish, and offer them before the LORD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unto the children of Israel thou shalt speak, saying, Take ye a kid of the goats for a sin offering; and a calf and a lamb, both of the first year, without blemish, for a burnt offering;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so a bullock and a ram for peace offerings, to sacrifice before the LORD; and a meat offering mingled with oil: for to day the LORD will appear unto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brought that which Moses commanded before the tabernacle of the congregation: and all the congregation drew near and stood before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aid, This is the thing which the LORD commanded that ye should do: and the glory of the LORD shall appear unto you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said unto Aaron, Go unto the altar, and offer thy sin offering, and thy burnt offering, and make an atonement for thyself, and for the people: and offer the offering of the people, and make an atonement for them; as the LORD command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aron therefore went unto the altar, and slew the calf of the sin offering, which was for himself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Theme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2026-07-13T12:24:03Z</dcterms:created>
  <dcterms:modified xsi:type="dcterms:W3CDTF">2026-07-13T12:24:03Z</dcterms:modified>
  <dc:title>Bible.com.au: Leviticus 9:1-24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