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83001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eviticus 5:1-1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he shall sprinkle of the blood of the sin offering upon the side of the altar; and the rest of the blood shall be wrung out at the bottom of the altar: it is a sin offering.]]></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he shall offer the second for a burnt offering, according to the manner: and the priest shall make an atonement for him for his sin which he hath sinned, and it shall be forgiven hi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if he be not able to bring two turtledoves, or two young pigeons, then he that sinned shall bring for his offering the tenth part of an ephah of fine flour for a sin offering; he shall put no oil upon it, neither shall he put any frankincense thereon: for it is a sin offeri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shall he bring it to the priest, and the priest shall take his handful of it, even a memorial thereof, and burn it on the altar, according to the offerings made by fire unto the LORD: it is a sin offeri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 priest shall make an atonement for him as touching his sin that he hath sinned in one of these, and it shall be forgiven him: and the remnant shall be the priest’s, as a meat offering.]]></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 LORD spake unto Moses, saying,]]></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f a soul commit a trespass, and sin through ignorance, in the holy things of the LORD; then he shall bring for his trespass unto the LORD a ram without blemish out of the flocks, with thy estimation by shekels of silver, after the shekel of the sanctuary, for a trespass offer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he shall make amends for the harm that he hath done in the holy thing, and shall add the fifth part thereto, and give it unto the priest: and the priest shall make an atonement for him with the ram of the trespass offering, and it shall be forgiven hi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if a soul sin, and commit any of these things which are forbidden to be done by the commandments of the LORD; though he wist it not, yet is he guilty, and shall bear his iniquit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he shall bring a ram without blemish out of the flock, with thy estimation, for a trespass offering, unto the priest: and the priest shall make an atonement for him concerning his ignorance wherein he erred and wist it not, and it shall be forgiven hi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f a soul sin, and hear the voice of swearing, and is a witness, whether he hath seen or known of it; if he do not utter it, then he shall bear his iniquity.]]></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t is a trespass offering: he hath certainly trespassed against the LOR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Or if a soul touch any unclean thing, whether it be a carcase of an unclean beast, or a carcase of unclean cattle, or the carcase of unclean creeping things, and if it be hidden from him; he also shall be unclean, and guilt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Or if he touch the uncleanness of man, whatsoever uncleanness it be that a man shall be defiled withal, and it be hid from him; when he knoweth of it, then he shall be guilt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Or if a soul swear, pronouncing with his lips to do evil, or to do good, whatsoever it be that a man shall pronounce with an oath, and it be hid from him; when he knoweth of it, then he shall be guilty in one of thes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it shall be, when he shall be guilty in one of these things, that he shall confess that he hath sinned in that thi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he shall bring his trespass offering unto the LORD for his sin which he hath sinned, a female from the flock, a lamb or a kid of the goats, for a sin offering; and the priest shall make an atonement for him concerning his si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if he be not able to bring a lamb, then he shall bring for his trespass, which he hath committed, two turtledoves, or two young pigeons, unto the LORD; one for a sin offering, and the other for a burnt offeri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he shall bring them unto the priest, who shall offer that which is for the sin offering first, and wring off his head from his neck, but shall not divide it asunder:]]></a:t>
            </a:r>
          </a:p>
        </p:txBody>
      </p:sp>
    </p:spTree>
  </p:cSld>
  <p:clrMapOvr>
    <a:masterClrMapping/>
  </p:clrMapOvr>
</p:sld>
</file>

<file path=ppt/theme/theme1.xml><?xml version="1.0" encoding="utf-8"?>
<a:theme xmlns:a="http://schemas.openxmlformats.org/drawingml/2006/main" name="Theme92">
  <a:themeElements>
    <a:clrScheme name="Theme9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2026-06-07T06:28:58Z</dcterms:created>
  <dcterms:modified xsi:type="dcterms:W3CDTF">2026-06-07T06:28:58Z</dcterms:modified>
  <dc:title>Bible.com.au: Leviticus 5:1-19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