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sprinkle of the blood of the sin offering upon the side of the altar; and the rest of the blood shall be wrung out at the bottom of the altar: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hall offer the second for a burnt offering, according to the manner: and the priest shall make an atonement for him for his sin which he hath sinned, and it shall be forgive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he be not able to bring two turtledoves, or two young pigeons, then he that sinned shall bring for his offering the tenth part of an ephah of fine flour for a sin offering; he shall put no oil upon it, neither shall he put any frankincense thereon: for it is a sin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he bring it to the priest, and the priest shall take his handful of it, even a memorial thereof, and burn it on the altar, according to the offerings made by fire unto the LORD: it is a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 shall make an atonement for him as touching his sin that he hath sinned in one of these, and it shall be forgiven him: and the remnant shall be the priest’s, as a mea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soul commit a trespass, and sin through ignorance, in the holy things of the LORD; then he shall bring for his trespass unto the LORD a ram without blemish out of the flocks, with thy estimation by shekels of silver, after the shekel of the sanctuary, for a trespass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make amends for the harm that he hath done in the holy thing, and shall add the fifth part thereto, and give it unto the priest: and the priest shall make an atonement for him with the ram of the trespass offering, and it shall be forgive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 soul sin, and commit any of these things which are forbidden to be done by the commandments of the LORD; though he wist it not, yet is he guilty, and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bring a ram without blemish out of the flock, with thy estimation, for a trespass offering, unto the priest: and the priest shall make an atonement for him concerning his ignorance wherein he erred and wist it not, and it shall be forgive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f a soul sin, and hear the voice of swearing, and is a witness, whether he hath seen or known of it; if he do not utter it, then he shall bear his iniqu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trespass offering: he hath certainly trespassed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if a soul touch any unclean thing, whether it be a carcase of an unclean beast, or a carcase of unclean cattle, or the carcase of unclean creeping things, and if it be hidden from him; he also shall be unclean, and guil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he touch the uncleanness of man, whatsoever uncleanness it be that a man shall be defiled withal, and it be hid from him; when he knoweth of it, then he shall be guil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if a soul swear, pronouncing with his lips to do evil, or to do good, whatsoever it be that a man shall pronounce with an oath, and it be hid from him; when he knoweth of it, then he shall be guilty in one of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he shall be guilty in one of these things, that he shall confess that he hath sinned in that 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bring his trespass offering unto the LORD for his sin which he hath sinned, a female from the flock, a lamb or a kid of the goats, for a sin offering; and the priest shall make an atonement for him concerning his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he be not able to bring a lamb, then he shall bring for his trespass, which he hath committed, two turtledoves, or two young pigeons, unto the LORD; one for a sin offering, and the other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bring them unto the priest, who shall offer that which is for the sin offering first, and wring off his head from his neck, but shall not divide it asunder:]]></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2026-08-13T18:06:08Z</dcterms:created>
  <dcterms:modified xsi:type="dcterms:W3CDTF">2026-08-13T18:06:08Z</dcterms:modified>
  <dc:title>Bible.com.au: Leviticus 5:1-19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