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ereof, and the whole rump, it shall he take off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be a goat, then he shall offer it before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abernacle of the congregation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ffering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for your generations throughout all your dwellings, that ye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, if he offer it of the herd; whether it be a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at the door of the tabernacle of the congregation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sacrifice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for a sacrifice of peace offering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ffering, then shall he offer it before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before the tabernacle of the congregation: and Aaron’s sons shall sprinkle the blood thereof round about upon the alt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2026-05-27T17:40:05Z</dcterms:created>
  <dcterms:modified xsi:type="dcterms:W3CDTF">2026-05-27T17:40:05Z</dcterms:modified>
  <dc:title>Bible.com.au: Leviticus 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