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presProps" Target="presProps.xml"/>
  <Relationship Id="rId23" Type="http://schemas.openxmlformats.org/officeDocument/2006/relationships/viewProps" Target="viewProps.xml"/>
  <Relationship Id="rId2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296070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viticus 3:1-1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shall offer of the sacrifice of the peace offering an offering made by fire unto the LORD; the fat thereof, and the whole rump, it shall he take off hard by the backbone; and the fat that covereth the inwards, and all the fat that is upon the inwards,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two kidneys, and the fat that is upon them, which is by the flanks, and the caul above the liver, with the kidneys, it shall he take away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priest shall burn it upon the altar: it is the food of the offering made by fire unto the LORD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f his offering be a goat, then he shall offer it before the LORD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shall lay his hand upon the head of it, and kill it before the tabernacle of the congregation: and the sons of Aaron shall sprinkle the blood thereof upon the altar round about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shall offer thereof his offering, even an offering made by fire unto the LORD; the fat that covereth the inwards, and all the fat that is upon the inwards,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two kidneys, and the fat that is upon them, which is by the flanks, and the caul above the liver, with the kidneys, it shall he take away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priest shall burn them upon the altar: it is the food of the offering made by fire for a sweet savour: all the fat is the LORD’s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shall be a perpetual statute for your generations throughout all your dwellings, that ye eat neither fat nor blood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f his oblation be a sacrifice of peace offering, if he offer it of the herd; whether it be a male or female, he shall offer it without blemish before the LOR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shall lay his hand upon the head of his offering, and kill it at the door of the tabernacle of the congregation: and Aaron’s sons the priests shall sprinkle the blood upon the altar round about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shall offer of the sacrifice of the peace offering an offering made by fire unto the LORD; the fat that covereth the inwards, and all the fat that is upon the inwards,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two kidneys, and the fat that is on them, which is by the flanks, and the caul above the liver, with the kidneys, it shall he take away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aron’s sons shall burn it on the altar upon the burnt sacrifice, which is upon the wood that is on the fire: it is an offering made by fire, of a sweet savour unto the LORD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f his offering for a sacrifice of peace offering unto the LORD be of the flock; male or female, he shall offer it without blemish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he offer a lamb for his offering, then shall he offer it before the LORD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shall lay his hand upon the head of his offering, and kill it before the tabernacle of the congregation: and Aaron’s sons shall sprinkle the blood thereof round about upon the altar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0">
  <a:themeElements>
    <a:clrScheme name="Theme9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2026-07-13T12:07:16Z</dcterms:created>
  <dcterms:modified xsi:type="dcterms:W3CDTF">2026-07-13T12:07:16Z</dcterms:modified>
  <dc:title>Bible.com.au: Leviticus 3:1-17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