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6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t be a beast, whereof men bring an offering unto the LORD, all that any man giveth of such unto the LORD shall b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not alter it, nor change it, a good for a bad, or a bad for a good: and if he shall at all change beast for beast, then it and the exchange thereof sha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it be any unclean beast, of which they do not offer a sacrifice unto the LORD, then he shall present the beast before the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est shall value it, whether it be good or bad: as thou valuest it, who art the priest, so shall it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he will at all redeem it, then he shall add a fifth part thereof unto thy estim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a man shall sanctify his house to be holy unto the LORD, then the priest shall estimate it, whether it be good or bad: as the priest shall estimate it, so shall it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he that sanctified it will redeem his house, then he shall add the fifth part of the money of thy estimation unto it, and it shall be 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shall sanctify unto the LORD some part of a field of his possession, then thy estimation shall be according to the seed thereof: an homer of barley seed shall be valued at fifty shekel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 sanctify his field from the year of jubile, according to thy estimation it shall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he sanctify his field after the jubile, then the priest shall reckon unto him the money according to the years that remain, even unto the year of the jubile, and it shall be abated from thy estim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he that sanctified the field will in any wise redeem it, then he shall add the fifth part of the money of thy estimation unto it, and it shall be assured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he will not redeem the field, or if he have sold the field to another man, it shall not be redeemed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field, when it goeth out in the jubile, shall be holy unto the LORD, as a field devoted; the possession thereof shall be the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a man sanctify unto the LORD a field which he hath bought, which is not of the fields of his posse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priest shall reckon unto him the worth of thy estimation, even unto the year of the jubile: and he shall give thine estimation in that day, as a holy thing un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year of the jubile the field shall return unto him of whom it was bought, even to him to whom the possession of the land did be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y estimations shall be according to the shekel of the sanctuary: twenty gerahs shall be the shek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e firstling of the beasts, which should be the LORD’s firstling, no man shall sanctify it; whether it be ox, or sheep: it is the L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t be of an unclean beast, then he shall redeem it according to thine estimation, and shall add a fifth part of it thereto: or if it be not redeemed, then it shall be sold according to thy estim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twithstanding no devoted thing, that a man shall devote unto the LORD of all that he hath, both of man and beast, and of the field of his possession, shall be sold or redeemed: every devoted thing is most holy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a man shall make a singular vow, the persons shall be for the LORD by thy estim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ne devoted, which shall be devoted of men, shall be redeemed; but shall surely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l the tithe of the land, whether of the seed of the land, or of the fruit of the tree, is the LORD’s: it is holy un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a man will at all redeem ought of his tithes, he shall add thereto the fifth part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concerning the tithe of the herd, or of the flock, even of whatsoever passeth under the rod, the tenth shall be holy un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hall not search whether it be good or bad, neither shall he change it: and if he change it at all, then both it and the change thereof shall be holy; it shall not be redeem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ments, which the LORD commanded Moses for the children of Israel in mount Sin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y estimation shall be of the male from twenty years old even unto sixty years old, even thy estimation shall be fifty shekels of silver, after the shekel of the sanctu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it be a female, then thy estimation shall be thirty sheke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it be from five years old even unto twenty years old, then thy estimation shall be of the male twenty shekels, and for the female ten shek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it be from a month old even unto five years old, then thy estimation shall be of the male five shekels of silver, and for the female thy estimation shall be three shekel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it be from sixty years old and above; if it be a male, then thy estimation shall be fifteen shekels, and for the female ten shek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 be poorer than thy estimation, then he shall present himself before the priest, and the priest shall value him; according to his ability that vowed shall the priest value hi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2026-07-22T17:03:54Z</dcterms:created>
  <dcterms:modified xsi:type="dcterms:W3CDTF">2026-07-22T17:03:54Z</dcterms:modified>
  <dc:title>Bible.com.au: Leviticus 27:1-34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