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Aaron’s and his sons’; and they shall eat it in the holy place: for it is most holy unto him of the offerings of the LORD made by fire by a perpetual sta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 of an Israelitish woman, whose father was an Egyptian, went out among the children of Israel: and this son of the Israelitish woman and a man of Israel strove together 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Israelitish woman’s son blasphemed the name of the LORD, and cursed. And they brought him unto Moses: (and his mother’s name was Shelomith, the daughter of Dibri, of the tribe of 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put him in ward, that the mind of the LORD might be she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forth him that hath cursed without the camp; and let all that heard him lay their hands upon his head, and let all the congregation ston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the children of Israel, saying, Whosoever curseth his God shall bear his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blasphemeth the name of the LORD, he shall surely be put to death, and all the congregation shall certainly stone him: as well the stranger, as he that is born in the land, when he blasphemeth the name of the LORD, shall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killeth any man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hat killeth a beast shall make it good; beast for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man cause a blemish in his neighbour; as he hath done, so shall it be don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ach for breach, eye for eye, tooth for tooth: as he hath caused a blemish in a man, so shall it be done to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killeth a beast, he shall restore it: and he that killeth a man, he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have one manner of law, as well for the stranger, as for one of your own country: fo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pake to the children of Israel, that they should bring forth him that had cursed out of the camp, and stone him with stones. And the children of Israel di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bring unto thee pure oil olive beaten for the light, to cause the lamps to burn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the vail of the testimony, in the tabernacle of the congregation, shall Aaron order it from the evening unto the morning before the LORD continually: it shall be a statute for ever in your gen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order the lamps upon the pure candlestick before the LORD continu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fine flour, and bake twelve cakes thereof: two tenth deals shall be in one c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m in two rows, six on a row, upon the pure tabl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put pure frankincense upon each row, that it may be on the bread for a memorial, even an offering made by fire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he shall set it in order before the LORD continually, being taken from the children of Israel by an everlasting covenan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2026-05-27T17:43:19Z</dcterms:created>
  <dcterms:modified xsi:type="dcterms:W3CDTF">2026-05-27T17:43:19Z</dcterms:modified>
  <dc:title>Bible.com.au: Leviticus 24:1-23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